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57" r:id="rId4"/>
    <p:sldId id="259" r:id="rId5"/>
    <p:sldId id="264" r:id="rId6"/>
    <p:sldId id="262" r:id="rId7"/>
    <p:sldId id="260" r:id="rId8"/>
    <p:sldId id="261" r:id="rId9"/>
    <p:sldId id="263" r:id="rId1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E7D5-DB53-40D8-B554-8DAD5CDE0CD9}" type="datetimeFigureOut">
              <a:rPr lang="pt-PT" smtClean="0"/>
              <a:t>19/12/2016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A0A8-80AC-4946-A353-5742B570EB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459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E7D5-DB53-40D8-B554-8DAD5CDE0CD9}" type="datetimeFigureOut">
              <a:rPr lang="pt-PT" smtClean="0"/>
              <a:t>19/12/2016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A0A8-80AC-4946-A353-5742B570EB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965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E7D5-DB53-40D8-B554-8DAD5CDE0CD9}" type="datetimeFigureOut">
              <a:rPr lang="pt-PT" smtClean="0"/>
              <a:t>19/12/2016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A0A8-80AC-4946-A353-5742B570EB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86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E7D5-DB53-40D8-B554-8DAD5CDE0CD9}" type="datetimeFigureOut">
              <a:rPr lang="pt-PT" smtClean="0"/>
              <a:t>19/12/2016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A0A8-80AC-4946-A353-5742B570EB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350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E7D5-DB53-40D8-B554-8DAD5CDE0CD9}" type="datetimeFigureOut">
              <a:rPr lang="pt-PT" smtClean="0"/>
              <a:t>19/12/2016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A0A8-80AC-4946-A353-5742B570EB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341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E7D5-DB53-40D8-B554-8DAD5CDE0CD9}" type="datetimeFigureOut">
              <a:rPr lang="pt-PT" smtClean="0"/>
              <a:t>19/12/2016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A0A8-80AC-4946-A353-5742B570EB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8146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E7D5-DB53-40D8-B554-8DAD5CDE0CD9}" type="datetimeFigureOut">
              <a:rPr lang="pt-PT" smtClean="0"/>
              <a:t>19/12/2016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A0A8-80AC-4946-A353-5742B570EB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211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E7D5-DB53-40D8-B554-8DAD5CDE0CD9}" type="datetimeFigureOut">
              <a:rPr lang="pt-PT" smtClean="0"/>
              <a:t>19/12/2016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A0A8-80AC-4946-A353-5742B570EB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5370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E7D5-DB53-40D8-B554-8DAD5CDE0CD9}" type="datetimeFigureOut">
              <a:rPr lang="pt-PT" smtClean="0"/>
              <a:t>19/12/2016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A0A8-80AC-4946-A353-5742B570EB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190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E7D5-DB53-40D8-B554-8DAD5CDE0CD9}" type="datetimeFigureOut">
              <a:rPr lang="pt-PT" smtClean="0"/>
              <a:t>19/12/2016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A0A8-80AC-4946-A353-5742B570EB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8022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E7D5-DB53-40D8-B554-8DAD5CDE0CD9}" type="datetimeFigureOut">
              <a:rPr lang="pt-PT" smtClean="0"/>
              <a:t>19/12/2016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A0A8-80AC-4946-A353-5742B570EB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905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BE7D5-DB53-40D8-B554-8DAD5CDE0CD9}" type="datetimeFigureOut">
              <a:rPr lang="pt-PT" smtClean="0"/>
              <a:t>19/12/2016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4A0A8-80AC-4946-A353-5742B570EB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192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905">
            <a:off x="6979342" y="963101"/>
            <a:ext cx="4806163" cy="480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/>
          <p:cNvSpPr txBox="1"/>
          <p:nvPr/>
        </p:nvSpPr>
        <p:spPr>
          <a:xfrm>
            <a:off x="1107583" y="2356834"/>
            <a:ext cx="5601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600" b="1" dirty="0" err="1" smtClean="0"/>
              <a:t>Lektion</a:t>
            </a:r>
            <a:r>
              <a:rPr lang="pt-PT" sz="9600" b="1" dirty="0" smtClean="0"/>
              <a:t> 2</a:t>
            </a:r>
            <a:endParaRPr lang="pt-PT" sz="96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663706" y="6503831"/>
            <a:ext cx="1528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Katia Dourado</a:t>
            </a:r>
            <a:endParaRPr lang="pt-PT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3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37"/>
    </mc:Choice>
    <mc:Fallback>
      <p:transition spd="slow" advTm="19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17" y="0"/>
            <a:ext cx="9144000" cy="6858000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8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76"/>
    </mc:Choice>
    <mc:Fallback>
      <p:transition spd="slow" advTm="65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931" y="728728"/>
            <a:ext cx="7864485" cy="89400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456" y="2141984"/>
            <a:ext cx="1438275" cy="1524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456" y="4015119"/>
            <a:ext cx="1419225" cy="5048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8316" y="2023057"/>
            <a:ext cx="1162050" cy="1714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3541" y="3999022"/>
            <a:ext cx="1371600" cy="43815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425780" y="4752304"/>
            <a:ext cx="176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/>
              <a:t>e</a:t>
            </a:r>
            <a:r>
              <a:rPr lang="pt-PT" b="1" dirty="0" err="1" smtClean="0"/>
              <a:t>ine</a:t>
            </a:r>
            <a:r>
              <a:rPr lang="pt-PT" b="1" dirty="0" smtClean="0"/>
              <a:t> </a:t>
            </a:r>
            <a:r>
              <a:rPr lang="pt-PT" b="1" dirty="0" err="1" smtClean="0"/>
              <a:t>Lampe</a:t>
            </a:r>
            <a:endParaRPr lang="pt-PT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6405093" y="4748149"/>
            <a:ext cx="1648496" cy="37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/>
              <a:t>e</a:t>
            </a:r>
            <a:r>
              <a:rPr lang="pt-PT" b="1" dirty="0" err="1" smtClean="0"/>
              <a:t>in</a:t>
            </a:r>
            <a:r>
              <a:rPr lang="pt-PT" b="1" dirty="0" smtClean="0"/>
              <a:t> </a:t>
            </a:r>
            <a:r>
              <a:rPr lang="pt-PT" b="1" dirty="0" err="1" smtClean="0"/>
              <a:t>Stuhl</a:t>
            </a:r>
            <a:endParaRPr lang="pt-PT" b="1" dirty="0"/>
          </a:p>
        </p:txBody>
      </p:sp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2681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68"/>
    </mc:Choice>
    <mc:Fallback>
      <p:transition spd="slow" advTm="55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618" y="1356574"/>
            <a:ext cx="2667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/>
          <p:cNvSpPr txBox="1"/>
          <p:nvPr/>
        </p:nvSpPr>
        <p:spPr>
          <a:xfrm>
            <a:off x="1596980" y="643944"/>
            <a:ext cx="713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err="1" smtClean="0"/>
              <a:t>Verneinung</a:t>
            </a:r>
            <a:r>
              <a:rPr lang="pt-PT" sz="4000" b="1" dirty="0" smtClean="0"/>
              <a:t>: </a:t>
            </a:r>
            <a:r>
              <a:rPr lang="pt-PT" sz="4000" b="1" dirty="0" err="1" smtClean="0"/>
              <a:t>kein</a:t>
            </a:r>
            <a:r>
              <a:rPr lang="pt-PT" sz="4000" b="1" dirty="0" smtClean="0"/>
              <a:t> |</a:t>
            </a:r>
            <a:r>
              <a:rPr lang="pt-PT" sz="4000" b="1" dirty="0" err="1" smtClean="0"/>
              <a:t>keine</a:t>
            </a:r>
            <a:endParaRPr lang="pt-PT" sz="40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44" y="2034861"/>
            <a:ext cx="1776041" cy="127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3760631" y="2035916"/>
            <a:ext cx="3979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400" dirty="0" err="1" smtClean="0"/>
              <a:t>Ist</a:t>
            </a:r>
            <a:r>
              <a:rPr lang="pt-PT" sz="2400" dirty="0" smtClean="0"/>
              <a:t> das </a:t>
            </a:r>
            <a:r>
              <a:rPr lang="pt-PT" sz="2400" b="1" dirty="0" err="1" smtClean="0">
                <a:solidFill>
                  <a:schemeClr val="accent2">
                    <a:lumMod val="75000"/>
                  </a:schemeClr>
                </a:solidFill>
              </a:rPr>
              <a:t>ein</a:t>
            </a:r>
            <a:r>
              <a:rPr lang="pt-PT" sz="2400" dirty="0" smtClean="0"/>
              <a:t> </a:t>
            </a:r>
            <a:r>
              <a:rPr lang="pt-PT" sz="2400" dirty="0" err="1" smtClean="0"/>
              <a:t>Füller</a:t>
            </a:r>
            <a:r>
              <a:rPr lang="pt-PT" sz="2400" dirty="0" smtClean="0"/>
              <a:t>?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Nein</a:t>
            </a:r>
            <a:r>
              <a:rPr lang="pt-PT" sz="2400" dirty="0" smtClean="0"/>
              <a:t>, das </a:t>
            </a:r>
            <a:r>
              <a:rPr lang="pt-PT" sz="2400" dirty="0" err="1" smtClean="0"/>
              <a:t>ist</a:t>
            </a:r>
            <a:r>
              <a:rPr lang="pt-PT" sz="2400" dirty="0" smtClean="0"/>
              <a:t> </a:t>
            </a:r>
            <a:r>
              <a:rPr lang="pt-PT" sz="2400" b="1" dirty="0" err="1" smtClean="0">
                <a:solidFill>
                  <a:schemeClr val="accent2">
                    <a:lumMod val="75000"/>
                  </a:schemeClr>
                </a:solidFill>
              </a:rPr>
              <a:t>kein</a:t>
            </a:r>
            <a:r>
              <a:rPr lang="pt-PT" sz="2400" dirty="0" smtClean="0"/>
              <a:t> </a:t>
            </a:r>
            <a:r>
              <a:rPr lang="pt-PT" sz="2400" dirty="0" err="1" smtClean="0"/>
              <a:t>Füller</a:t>
            </a:r>
            <a:r>
              <a:rPr lang="pt-PT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pt-PT" sz="2400" dirty="0" smtClean="0"/>
              <a:t>Das </a:t>
            </a:r>
            <a:r>
              <a:rPr lang="pt-PT" sz="2400" dirty="0" err="1" smtClean="0"/>
              <a:t>ist</a:t>
            </a:r>
            <a:r>
              <a:rPr lang="pt-PT" sz="2400" dirty="0" smtClean="0"/>
              <a:t> </a:t>
            </a:r>
            <a:r>
              <a:rPr lang="pt-PT" sz="2400" b="1" dirty="0" err="1" smtClean="0">
                <a:solidFill>
                  <a:schemeClr val="accent2">
                    <a:lumMod val="75000"/>
                  </a:schemeClr>
                </a:solidFill>
              </a:rPr>
              <a:t>ein</a:t>
            </a:r>
            <a:r>
              <a:rPr lang="pt-PT" sz="2400" dirty="0" smtClean="0"/>
              <a:t> </a:t>
            </a:r>
            <a:r>
              <a:rPr lang="pt-PT" sz="2400" dirty="0" err="1" smtClean="0"/>
              <a:t>Kuli</a:t>
            </a:r>
            <a:r>
              <a:rPr lang="pt-PT" sz="2400" dirty="0" smtClean="0"/>
              <a:t>.</a:t>
            </a:r>
            <a:endParaRPr lang="pt-PT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" y="3916231"/>
            <a:ext cx="2330024" cy="233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ixaDeTexto 7"/>
          <p:cNvSpPr txBox="1"/>
          <p:nvPr/>
        </p:nvSpPr>
        <p:spPr>
          <a:xfrm>
            <a:off x="3760631" y="4121240"/>
            <a:ext cx="4481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400" dirty="0" smtClean="0"/>
              <a:t>Das </a:t>
            </a:r>
            <a:r>
              <a:rPr lang="pt-PT" sz="2400" dirty="0" err="1" smtClean="0"/>
              <a:t>sind</a:t>
            </a:r>
            <a:r>
              <a:rPr lang="pt-PT" sz="2400" dirty="0"/>
              <a:t> </a:t>
            </a:r>
            <a:r>
              <a:rPr lang="pt-PT" sz="2400" dirty="0" err="1" smtClean="0"/>
              <a:t>Bleistifte</a:t>
            </a:r>
            <a:r>
              <a:rPr lang="pt-PT" sz="2400" dirty="0" smtClean="0"/>
              <a:t>, </a:t>
            </a:r>
            <a:r>
              <a:rPr lang="pt-PT" sz="2400" dirty="0" err="1" smtClean="0"/>
              <a:t>oder</a:t>
            </a:r>
            <a:r>
              <a:rPr lang="pt-PT" sz="2400" dirty="0" smtClean="0"/>
              <a:t>?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Nein</a:t>
            </a:r>
            <a:r>
              <a:rPr lang="pt-PT" sz="2400" dirty="0" smtClean="0"/>
              <a:t>, das </a:t>
            </a:r>
            <a:r>
              <a:rPr lang="pt-PT" sz="2400" dirty="0" err="1" smtClean="0"/>
              <a:t>sind</a:t>
            </a:r>
            <a:r>
              <a:rPr lang="pt-PT" sz="2400" dirty="0" smtClean="0"/>
              <a:t> </a:t>
            </a:r>
            <a:r>
              <a:rPr lang="pt-PT" sz="2400" b="1" dirty="0" err="1" smtClean="0">
                <a:solidFill>
                  <a:schemeClr val="accent2">
                    <a:lumMod val="75000"/>
                  </a:schemeClr>
                </a:solidFill>
              </a:rPr>
              <a:t>keine</a:t>
            </a:r>
            <a:r>
              <a:rPr lang="pt-PT" sz="2400" dirty="0" smtClean="0"/>
              <a:t> </a:t>
            </a:r>
            <a:r>
              <a:rPr lang="pt-PT" sz="2400" dirty="0" err="1" smtClean="0"/>
              <a:t>Bleistifte</a:t>
            </a:r>
            <a:r>
              <a:rPr lang="pt-PT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pt-PT" sz="2400" dirty="0" smtClean="0"/>
              <a:t>Das </a:t>
            </a:r>
            <a:r>
              <a:rPr lang="pt-PT" sz="2400" dirty="0" err="1" smtClean="0"/>
              <a:t>sind</a:t>
            </a:r>
            <a:r>
              <a:rPr lang="pt-PT" sz="2400" dirty="0" smtClean="0"/>
              <a:t> </a:t>
            </a:r>
            <a:r>
              <a:rPr lang="pt-PT" sz="2400" dirty="0" err="1" smtClean="0"/>
              <a:t>Marker</a:t>
            </a:r>
            <a:r>
              <a:rPr lang="pt-PT" sz="2400" dirty="0" smtClean="0"/>
              <a:t>.</a:t>
            </a:r>
          </a:p>
          <a:p>
            <a:pPr>
              <a:lnSpc>
                <a:spcPct val="150000"/>
              </a:lnSpc>
            </a:pPr>
            <a:endParaRPr lang="pt-PT" sz="24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9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95"/>
    </mc:Choice>
    <mc:Fallback>
      <p:transition spd="slow" advTm="145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66" x="758825" y="5018088"/>
          <p14:tracePt t="17582" x="758825" y="5037138"/>
          <p14:tracePt t="17598" x="776288" y="5045075"/>
          <p14:tracePt t="17615" x="795338" y="5045075"/>
          <p14:tracePt t="17631" x="847725" y="5027613"/>
          <p14:tracePt t="17648" x="982663" y="4965700"/>
          <p14:tracePt t="17664" x="1169988" y="4848225"/>
          <p14:tracePt t="17681" x="1473200" y="4679950"/>
          <p14:tracePt t="17698" x="1847850" y="4465638"/>
          <p14:tracePt t="17714" x="2303463" y="4197350"/>
          <p14:tracePt t="17731" x="2679700" y="3983038"/>
          <p14:tracePt t="17748" x="3036888" y="3840163"/>
          <p14:tracePt t="17764" x="3367088" y="3705225"/>
          <p14:tracePt t="17781" x="3625850" y="3608388"/>
          <p14:tracePt t="17798" x="3768725" y="3536950"/>
          <p14:tracePt t="17814" x="4037013" y="3375025"/>
          <p14:tracePt t="17831" x="4179888" y="3241675"/>
          <p14:tracePt t="17849" x="4330700" y="3108325"/>
          <p14:tracePt t="17865" x="4438650" y="3000375"/>
          <p14:tracePt t="17881" x="4500563" y="2911475"/>
          <p14:tracePt t="17898" x="4545013" y="2822575"/>
          <p14:tracePt t="17914" x="4572000" y="2759075"/>
          <p14:tracePt t="17931" x="4589463" y="2724150"/>
          <p14:tracePt t="17948" x="4633913" y="2724150"/>
          <p14:tracePt t="17965" x="4741863" y="2724150"/>
          <p14:tracePt t="17981" x="4894263" y="2724150"/>
          <p14:tracePt t="17998" x="5303838" y="2679700"/>
          <p14:tracePt t="18015" x="5661025" y="2589213"/>
          <p14:tracePt t="18031" x="5938838" y="2482850"/>
          <p14:tracePt t="18048" x="6027738" y="2419350"/>
          <p14:tracePt t="18065" x="6054725" y="2357438"/>
          <p14:tracePt t="18082" x="6062663" y="2303463"/>
          <p14:tracePt t="18098" x="6062663" y="2276475"/>
          <p14:tracePt t="18115" x="6062663" y="2268538"/>
          <p14:tracePt t="18131" x="6062663" y="2259013"/>
          <p14:tracePt t="18148" x="6054725" y="2259013"/>
          <p14:tracePt t="18165" x="6037263" y="2259013"/>
          <p14:tracePt t="18182" x="6018213" y="2268538"/>
          <p14:tracePt t="18198" x="6000750" y="2286000"/>
          <p14:tracePt t="18215" x="5965825" y="2295525"/>
          <p14:tracePt t="18248" x="5956300" y="2295525"/>
          <p14:tracePt t="18265" x="5946775" y="2303463"/>
          <p14:tracePt t="18282" x="5919788" y="2312988"/>
          <p14:tracePt t="18298" x="5894388" y="2339975"/>
          <p14:tracePt t="18315" x="5875338" y="2357438"/>
          <p14:tracePt t="18332" x="5857875" y="2366963"/>
          <p14:tracePt t="18348" x="5822950" y="2384425"/>
          <p14:tracePt t="18365" x="5795963" y="2384425"/>
          <p14:tracePt t="18382" x="5776913" y="2384425"/>
          <p14:tracePt t="18398" x="5741988" y="2384425"/>
          <p14:tracePt t="18415" x="5705475" y="2384425"/>
          <p14:tracePt t="18431" x="5670550" y="2384425"/>
          <p14:tracePt t="18448" x="5653088" y="2374900"/>
          <p14:tracePt t="18465" x="5634038" y="2374900"/>
          <p14:tracePt t="18482" x="5626100" y="2374900"/>
          <p14:tracePt t="18498" x="5616575" y="2374900"/>
          <p14:tracePt t="18515" x="5599113" y="2374900"/>
          <p14:tracePt t="18532" x="5589588" y="2374900"/>
          <p14:tracePt t="18548" x="5554663" y="2374900"/>
          <p14:tracePt t="18565" x="5537200" y="2374900"/>
          <p14:tracePt t="18582" x="5465763" y="2366963"/>
          <p14:tracePt t="18599" x="5429250" y="2347913"/>
          <p14:tracePt t="18615" x="5402263" y="2347913"/>
          <p14:tracePt t="18632" x="5384800" y="2347913"/>
          <p14:tracePt t="18648" x="5375275" y="2347913"/>
          <p14:tracePt t="18665" x="5340350" y="2330450"/>
          <p14:tracePt t="18682" x="5330825" y="2330450"/>
          <p14:tracePt t="18715" x="5313363" y="2330450"/>
          <p14:tracePt t="18732" x="5303838" y="2330450"/>
          <p14:tracePt t="18748" x="5286375" y="2330450"/>
          <p14:tracePt t="18766" x="5241925" y="2330450"/>
          <p14:tracePt t="18782" x="5205413" y="2322513"/>
          <p14:tracePt t="18799" x="5160963" y="2322513"/>
          <p14:tracePt t="18815" x="5133975" y="2322513"/>
          <p14:tracePt t="18832" x="5116513" y="2330450"/>
          <p14:tracePt t="18849" x="5099050" y="2339975"/>
          <p14:tracePt t="18865" x="5089525" y="2357438"/>
          <p14:tracePt t="18882" x="5081588" y="2374900"/>
          <p14:tracePt t="18899" x="5062538" y="2401888"/>
          <p14:tracePt t="18915" x="5054600" y="2438400"/>
          <p14:tracePt t="18932" x="5045075" y="2446338"/>
          <p14:tracePt t="18949" x="5018088" y="2482850"/>
          <p14:tracePt t="18965" x="5018088" y="2509838"/>
          <p14:tracePt t="18982" x="5018088" y="2544763"/>
          <p14:tracePt t="18999" x="5018088" y="2571750"/>
          <p14:tracePt t="19015" x="5027613" y="2598738"/>
          <p14:tracePt t="19032" x="5054600" y="2616200"/>
          <p14:tracePt t="19049" x="5081588" y="2625725"/>
          <p14:tracePt t="19066" x="5099050" y="2652713"/>
          <p14:tracePt t="19082" x="5116513" y="2652713"/>
          <p14:tracePt t="19099" x="5143500" y="2652713"/>
          <p14:tracePt t="19116" x="5160963" y="2660650"/>
          <p14:tracePt t="19132" x="5170488" y="2660650"/>
          <p14:tracePt t="19149" x="5187950" y="2660650"/>
          <p14:tracePt t="19166" x="5224463" y="2660650"/>
          <p14:tracePt t="19182" x="5268913" y="2652713"/>
          <p14:tracePt t="19199" x="5348288" y="2616200"/>
          <p14:tracePt t="19216" x="5394325" y="2608263"/>
          <p14:tracePt t="19232" x="5419725" y="2589213"/>
          <p14:tracePt t="19249" x="5438775" y="2571750"/>
          <p14:tracePt t="19266" x="5438775" y="2562225"/>
          <p14:tracePt t="19282" x="5456238" y="2536825"/>
          <p14:tracePt t="19299" x="5456238" y="2509838"/>
          <p14:tracePt t="19316" x="5456238" y="2490788"/>
          <p14:tracePt t="19332" x="5456238" y="2465388"/>
          <p14:tracePt t="19349" x="5456238" y="2446338"/>
          <p14:tracePt t="19366" x="5456238" y="2438400"/>
          <p14:tracePt t="19382" x="5473700" y="2411413"/>
          <p14:tracePt t="19399" x="5483225" y="2384425"/>
          <p14:tracePt t="19416" x="5483225" y="2366963"/>
          <p14:tracePt t="19432" x="5483225" y="2357438"/>
          <p14:tracePt t="19449" x="5483225" y="2339975"/>
          <p14:tracePt t="19466" x="5483225" y="2330450"/>
          <p14:tracePt t="19482" x="5483225" y="2312988"/>
          <p14:tracePt t="19499" x="5483225" y="2303463"/>
          <p14:tracePt t="19516" x="5465763" y="2295525"/>
          <p14:tracePt t="19549" x="5438775" y="2276475"/>
          <p14:tracePt t="19566" x="5429250" y="2276475"/>
          <p14:tracePt t="19583" x="5419725" y="2276475"/>
          <p14:tracePt t="19584" x="5411788" y="2276475"/>
          <p14:tracePt t="19599" x="5394325" y="2276475"/>
          <p14:tracePt t="19616" x="5375275" y="2268538"/>
          <p14:tracePt t="19632" x="5367338" y="2268538"/>
          <p14:tracePt t="19655" x="5357813" y="2268538"/>
          <p14:tracePt t="19666" x="5348288" y="2268538"/>
          <p14:tracePt t="19683" x="5330825" y="2268538"/>
          <p14:tracePt t="19699" x="5303838" y="2276475"/>
          <p14:tracePt t="19716" x="5286375" y="2286000"/>
          <p14:tracePt t="19733" x="5259388" y="2303463"/>
          <p14:tracePt t="19749" x="5251450" y="2312988"/>
          <p14:tracePt t="19766" x="5232400" y="2312988"/>
          <p14:tracePt t="19783" x="5197475" y="2330450"/>
          <p14:tracePt t="19800" x="5187950" y="2339975"/>
          <p14:tracePt t="19816" x="5180013" y="2366963"/>
          <p14:tracePt t="19833" x="5170488" y="2374900"/>
          <p14:tracePt t="19849" x="5160963" y="2393950"/>
          <p14:tracePt t="19866" x="5153025" y="2393950"/>
          <p14:tracePt t="19883" x="5143500" y="2401888"/>
          <p14:tracePt t="19900" x="5143500" y="2419350"/>
          <p14:tracePt t="19916" x="5133975" y="2438400"/>
          <p14:tracePt t="19933" x="5126038" y="2455863"/>
          <p14:tracePt t="19950" x="5126038" y="2465388"/>
          <p14:tracePt t="19966" x="5126038" y="2482850"/>
          <p14:tracePt t="19983" x="5116513" y="2509838"/>
          <p14:tracePt t="20000" x="5116513" y="2536825"/>
          <p14:tracePt t="20016" x="5116513" y="2562225"/>
          <p14:tracePt t="20033" x="5116513" y="2571750"/>
          <p14:tracePt t="20050" x="5116513" y="2581275"/>
          <p14:tracePt t="20087" x="5126038" y="2589213"/>
          <p14:tracePt t="20127" x="5133975" y="2589213"/>
          <p14:tracePt t="20143" x="5143500" y="2589213"/>
          <p14:tracePt t="20160" x="5153025" y="2589213"/>
          <p14:tracePt t="20176" x="5160963" y="2589213"/>
          <p14:tracePt t="20207" x="5170488" y="2589213"/>
          <p14:tracePt t="20327" x="5170488" y="2608263"/>
          <p14:tracePt t="21144" x="5180013" y="2608263"/>
          <p14:tracePt t="21152" x="5197475" y="2598738"/>
          <p14:tracePt t="21160" x="5205413" y="2598738"/>
          <p14:tracePt t="21168" x="5232400" y="2589213"/>
          <p14:tracePt t="21184" x="5259388" y="2589213"/>
          <p14:tracePt t="21201" x="5295900" y="2581275"/>
          <p14:tracePt t="21217" x="5357813" y="2581275"/>
          <p14:tracePt t="21234" x="5419725" y="2581275"/>
          <p14:tracePt t="21251" x="5473700" y="2581275"/>
          <p14:tracePt t="21267" x="5518150" y="2581275"/>
          <p14:tracePt t="21284" x="5537200" y="2581275"/>
          <p14:tracePt t="21301" x="5572125" y="2571750"/>
          <p14:tracePt t="21317" x="5589588" y="2571750"/>
          <p14:tracePt t="21334" x="5634038" y="2554288"/>
          <p14:tracePt t="21367" x="5643563" y="2554288"/>
          <p14:tracePt t="21384" x="5688013" y="2562225"/>
          <p14:tracePt t="21401" x="5751513" y="2598738"/>
          <p14:tracePt t="21417" x="5803900" y="2616200"/>
          <p14:tracePt t="21434" x="5822950" y="2616200"/>
          <p14:tracePt t="21451" x="5830888" y="2616200"/>
          <p14:tracePt t="21488" x="5840413" y="2616200"/>
          <p14:tracePt t="21529" x="5857875" y="2608263"/>
          <p14:tracePt t="22072" x="5857875" y="2616200"/>
          <p14:tracePt t="22304" x="5857875" y="2625725"/>
          <p14:tracePt t="23401" x="5840413" y="2625725"/>
          <p14:tracePt t="23417" x="5830888" y="2625725"/>
          <p14:tracePt t="23449" x="5830888" y="2633663"/>
          <p14:tracePt t="23569" x="5822950" y="2643188"/>
          <p14:tracePt t="23577" x="5822950" y="2652713"/>
          <p14:tracePt t="23586" x="5830888" y="2687638"/>
          <p14:tracePt t="23603" x="5894388" y="2732088"/>
          <p14:tracePt t="23619" x="5929313" y="2759075"/>
          <p14:tracePt t="23636" x="5946775" y="2768600"/>
          <p14:tracePt t="23721" x="5965825" y="2786063"/>
          <p14:tracePt t="23729" x="5983288" y="2795588"/>
          <p14:tracePt t="23737" x="6010275" y="2803525"/>
          <p14:tracePt t="23753" x="6027738" y="2830513"/>
          <p14:tracePt t="23769" x="6062663" y="2847975"/>
          <p14:tracePt t="23786" x="6089650" y="2867025"/>
          <p14:tracePt t="23803" x="6099175" y="2874963"/>
          <p14:tracePt t="23819" x="6099175" y="2884488"/>
          <p14:tracePt t="23836" x="6108700" y="2884488"/>
          <p14:tracePt t="23870" x="6126163" y="2894013"/>
          <p14:tracePt t="23886" x="6126163" y="2901950"/>
          <p14:tracePt t="23903" x="6134100" y="2901950"/>
          <p14:tracePt t="23969" x="6134100" y="2911475"/>
          <p14:tracePt t="24097" x="6143625" y="2919413"/>
          <p14:tracePt t="24225" x="6153150" y="2919413"/>
          <p14:tracePt t="24265" x="6161088" y="2928938"/>
          <p14:tracePt t="25954" x="6037263" y="2928938"/>
          <p14:tracePt t="25962" x="5537200" y="2867025"/>
          <p14:tracePt t="25971" x="4946650" y="2776538"/>
          <p14:tracePt t="25988" x="4143375" y="2776538"/>
          <p14:tracePt t="26005" x="3751263" y="2847975"/>
          <p14:tracePt t="26021" x="3536950" y="2955925"/>
          <p14:tracePt t="26038" x="3446463" y="3009900"/>
          <p14:tracePt t="26055" x="3429000" y="3017838"/>
          <p14:tracePt t="26210" x="3411538" y="3017838"/>
          <p14:tracePt t="26218" x="3402013" y="3027363"/>
          <p14:tracePt t="26226" x="3384550" y="3027363"/>
          <p14:tracePt t="26238" x="3348038" y="3027363"/>
          <p14:tracePt t="26255" x="3214688" y="3054350"/>
          <p14:tracePt t="26272" x="3081338" y="3062288"/>
          <p14:tracePt t="26288" x="3027363" y="3062288"/>
          <p14:tracePt t="26330" x="3108325" y="3044825"/>
          <p14:tracePt t="26339" x="3205163" y="2965450"/>
          <p14:tracePt t="26355" x="3340100" y="2894013"/>
          <p14:tracePt t="26372" x="3367088" y="2894013"/>
          <p14:tracePt t="26388" x="3419475" y="2982913"/>
          <p14:tracePt t="26405" x="3473450" y="3143250"/>
          <p14:tracePt t="26422" x="3527425" y="3276600"/>
          <p14:tracePt t="26438" x="3625850" y="3340100"/>
          <p14:tracePt t="26455" x="3795713" y="3340100"/>
          <p14:tracePt t="26472" x="4010025" y="3340100"/>
          <p14:tracePt t="26488" x="4232275" y="3340100"/>
          <p14:tracePt t="26505" x="4348163" y="3340100"/>
          <p14:tracePt t="26522" x="4384675" y="3340100"/>
          <p14:tracePt t="26539" x="4438650" y="3340100"/>
          <p14:tracePt t="26555" x="4465638" y="3340100"/>
          <p14:tracePt t="26572" x="4510088" y="3313113"/>
          <p14:tracePt t="26588" x="4527550" y="3295650"/>
          <p14:tracePt t="26605" x="4537075" y="3295650"/>
          <p14:tracePt t="26622" x="4554538" y="3286125"/>
          <p14:tracePt t="26639" x="4598988" y="3268663"/>
          <p14:tracePt t="26655" x="4679950" y="3224213"/>
          <p14:tracePt t="26672" x="4759325" y="3170238"/>
          <p14:tracePt t="26689" x="4822825" y="3133725"/>
          <p14:tracePt t="26705" x="4857750" y="3098800"/>
          <p14:tracePt t="26722" x="4884738" y="3081338"/>
          <p14:tracePt t="26739" x="4884738" y="3071813"/>
          <p14:tracePt t="26755" x="4884738" y="3044825"/>
          <p14:tracePt t="26772" x="4884738" y="3027363"/>
          <p14:tracePt t="26789" x="4884738" y="3017838"/>
          <p14:tracePt t="26963" x="4894263" y="3017838"/>
          <p14:tracePt t="26986" x="4902200" y="3017838"/>
          <p14:tracePt t="27011" x="4919663" y="3017838"/>
          <p14:tracePt t="27019" x="4929188" y="3017838"/>
          <p14:tracePt t="27035" x="4946650" y="3017838"/>
          <p14:tracePt t="27043" x="5000625" y="3017838"/>
          <p14:tracePt t="27056" x="5027613" y="3017838"/>
          <p14:tracePt t="27072" x="5089525" y="3017838"/>
          <p14:tracePt t="27089" x="5126038" y="3017838"/>
          <p14:tracePt t="27106" x="5153025" y="3017838"/>
          <p14:tracePt t="27123" x="5205413" y="3027363"/>
          <p14:tracePt t="27139" x="5268913" y="3044825"/>
          <p14:tracePt t="27156" x="5375275" y="3071813"/>
          <p14:tracePt t="27172" x="5483225" y="3108325"/>
          <p14:tracePt t="27189" x="5562600" y="3125788"/>
          <p14:tracePt t="27206" x="5616575" y="3152775"/>
          <p14:tracePt t="27222" x="5626100" y="3152775"/>
          <p14:tracePt t="27275" x="5634038" y="3152775"/>
          <p14:tracePt t="27283" x="5653088" y="3152775"/>
          <p14:tracePt t="27291" x="5670550" y="3152775"/>
          <p14:tracePt t="27306" x="5724525" y="3160713"/>
          <p14:tracePt t="27323" x="5875338" y="3187700"/>
          <p14:tracePt t="27339" x="6010275" y="3205163"/>
          <p14:tracePt t="27356" x="6099175" y="3232150"/>
          <p14:tracePt t="27373" x="6134100" y="3232150"/>
          <p14:tracePt t="27389" x="6161088" y="3232150"/>
          <p14:tracePt t="27422" x="6170613" y="3232150"/>
          <p14:tracePt t="27475" x="6180138" y="3232150"/>
          <p14:tracePt t="27483" x="6188075" y="3232150"/>
          <p14:tracePt t="27491" x="6205538" y="3232150"/>
          <p14:tracePt t="27506" x="6215063" y="3224213"/>
          <p14:tracePt t="27523" x="6286500" y="3214688"/>
          <p14:tracePt t="27539" x="6313488" y="3197225"/>
          <p14:tracePt t="27556" x="6313488" y="3187700"/>
          <p14:tracePt t="27573" x="6323013" y="3187700"/>
          <p14:tracePt t="27635" x="6323013" y="3179763"/>
          <p14:tracePt t="27675" x="6323013" y="3170238"/>
          <p14:tracePt t="27755" x="6323013" y="3160713"/>
          <p14:tracePt t="27811" x="6313488" y="3160713"/>
          <p14:tracePt t="27827" x="6296025" y="3160713"/>
          <p14:tracePt t="27843" x="6286500" y="3170238"/>
          <p14:tracePt t="28003" x="6276975" y="3179763"/>
          <p14:tracePt t="28203" x="6286500" y="3179763"/>
          <p14:tracePt t="28227" x="6296025" y="3179763"/>
          <p14:tracePt t="28284" x="6313488" y="3179763"/>
          <p14:tracePt t="28291" x="6323013" y="3179763"/>
          <p14:tracePt t="28299" x="6348413" y="3179763"/>
          <p14:tracePt t="28307" x="6357938" y="3179763"/>
          <p14:tracePt t="28323" x="6384925" y="3179763"/>
          <p14:tracePt t="28357" x="6402388" y="3179763"/>
          <p14:tracePt t="28373" x="6411913" y="3179763"/>
          <p14:tracePt t="28395" x="6419850" y="3179763"/>
          <p14:tracePt t="28407" x="6429375" y="3179763"/>
          <p14:tracePt t="28423" x="6438900" y="3179763"/>
          <p14:tracePt t="28440" x="6465888" y="3160713"/>
          <p14:tracePt t="28457" x="6491288" y="3160713"/>
          <p14:tracePt t="28473" x="6527800" y="3152775"/>
          <p14:tracePt t="28490" x="6537325" y="3143250"/>
          <p14:tracePt t="28507" x="6545263" y="3143250"/>
          <p14:tracePt t="28523" x="6554788" y="3143250"/>
          <p14:tracePt t="28540" x="6562725" y="3133725"/>
          <p14:tracePt t="28563" x="6572250" y="3133725"/>
          <p14:tracePt t="28574" x="6581775" y="3133725"/>
          <p14:tracePt t="28590" x="6608763" y="3133725"/>
          <p14:tracePt t="28607" x="6688138" y="3133725"/>
          <p14:tracePt t="28624" x="6823075" y="3133725"/>
          <p14:tracePt t="28640" x="6902450" y="3133725"/>
          <p14:tracePt t="28657" x="6956425" y="3125788"/>
          <p14:tracePt t="28674" x="6973888" y="3116263"/>
          <p14:tracePt t="28690" x="6973888" y="3108325"/>
          <p14:tracePt t="28724" x="6973888" y="3098800"/>
          <p14:tracePt t="28859" x="6991350" y="3089275"/>
          <p14:tracePt t="28876" x="6991350" y="3081338"/>
          <p14:tracePt t="28899" x="6991350" y="3062288"/>
          <p14:tracePt t="28916" x="7000875" y="3062288"/>
          <p14:tracePt t="28923" x="7000875" y="3054350"/>
          <p14:tracePt t="28932" x="7010400" y="3044825"/>
          <p14:tracePt t="28941" x="7010400" y="3036888"/>
          <p14:tracePt t="28957" x="7018338" y="3027363"/>
          <p14:tracePt t="28974" x="7018338" y="3009900"/>
          <p14:tracePt t="28991" x="7018338" y="2990850"/>
          <p14:tracePt t="29007" x="7027863" y="2973388"/>
          <p14:tracePt t="29024" x="7027863" y="2946400"/>
          <p14:tracePt t="29041" x="7027863" y="2928938"/>
          <p14:tracePt t="29057" x="7027863" y="2919413"/>
          <p14:tracePt t="29091" x="7018338" y="2901950"/>
          <p14:tracePt t="29108" x="6983413" y="2901950"/>
          <p14:tracePt t="29124" x="6938963" y="2894013"/>
          <p14:tracePt t="29141" x="6911975" y="2884488"/>
          <p14:tracePt t="29157" x="6875463" y="2884488"/>
          <p14:tracePt t="29174" x="6840538" y="2874963"/>
          <p14:tracePt t="29191" x="6804025" y="2857500"/>
          <p14:tracePt t="29207" x="6742113" y="2857500"/>
          <p14:tracePt t="29224" x="6697663" y="2857500"/>
          <p14:tracePt t="29241" x="6616700" y="2847975"/>
          <p14:tracePt t="29257" x="6527800" y="2847975"/>
          <p14:tracePt t="29274" x="6438900" y="2847975"/>
          <p14:tracePt t="29291" x="6340475" y="2847975"/>
          <p14:tracePt t="29308" x="6205538" y="2847975"/>
          <p14:tracePt t="29324" x="6170613" y="2847975"/>
          <p14:tracePt t="29341" x="6143625" y="2847975"/>
          <p14:tracePt t="29358" x="6134100" y="2857500"/>
          <p14:tracePt t="29374" x="6126163" y="2874963"/>
          <p14:tracePt t="29391" x="6126163" y="2901950"/>
          <p14:tracePt t="29408" x="6126163" y="2938463"/>
          <p14:tracePt t="29424" x="6126163" y="2982913"/>
          <p14:tracePt t="29441" x="6134100" y="3062288"/>
          <p14:tracePt t="29458" x="6197600" y="3179763"/>
          <p14:tracePt t="29474" x="6259513" y="3276600"/>
          <p14:tracePt t="29491" x="6323013" y="3330575"/>
          <p14:tracePt t="29508" x="6367463" y="3330575"/>
          <p14:tracePt t="29525" x="6394450" y="3330575"/>
          <p14:tracePt t="29541" x="6438900" y="3313113"/>
          <p14:tracePt t="29558" x="6465888" y="3286125"/>
          <p14:tracePt t="29574" x="6473825" y="3276600"/>
          <p14:tracePt t="29591" x="6500813" y="3276600"/>
          <p14:tracePt t="29608" x="6518275" y="3276600"/>
          <p14:tracePt t="29624" x="6537325" y="3276600"/>
          <p14:tracePt t="29641" x="6581775" y="3241675"/>
          <p14:tracePt t="29658" x="6608763" y="3214688"/>
          <p14:tracePt t="29675" x="6626225" y="3133725"/>
          <p14:tracePt t="29691" x="6626225" y="3071813"/>
          <p14:tracePt t="29708" x="6626225" y="3000375"/>
          <p14:tracePt t="29725" x="6626225" y="2965450"/>
          <p14:tracePt t="29741" x="6616700" y="2938463"/>
          <p14:tracePt t="29812" x="6599238" y="2928938"/>
          <p14:tracePt t="29828" x="6589713" y="2928938"/>
          <p14:tracePt t="29836" x="6572250" y="2928938"/>
          <p14:tracePt t="29852" x="6562725" y="2938463"/>
          <p14:tracePt t="29860" x="6554788" y="2946400"/>
          <p14:tracePt t="29876" x="6545263" y="2955925"/>
          <p14:tracePt t="29956" x="6537325" y="2965450"/>
          <p14:tracePt t="29973" x="6527800" y="2973388"/>
          <p14:tracePt t="29988" x="6518275" y="2982913"/>
          <p14:tracePt t="30108" x="6510338" y="2982913"/>
          <p14:tracePt t="30132" x="6500813" y="2982913"/>
          <p14:tracePt t="30148" x="6491288" y="2982913"/>
          <p14:tracePt t="30164" x="6483350" y="2982913"/>
          <p14:tracePt t="30173" x="6473825" y="2982913"/>
          <p14:tracePt t="30189" x="6465888" y="2982913"/>
          <p14:tracePt t="30196" x="6456363" y="2982913"/>
          <p14:tracePt t="30208" x="6456363" y="2990850"/>
          <p14:tracePt t="30225" x="6446838" y="2990850"/>
          <p14:tracePt t="30242" x="6438900" y="3000375"/>
          <p14:tracePt t="30259" x="6429375" y="3000375"/>
          <p14:tracePt t="30275" x="6419850" y="3009900"/>
          <p14:tracePt t="30292" x="6402388" y="3017838"/>
          <p14:tracePt t="30309" x="6402388" y="3027363"/>
          <p14:tracePt t="30325" x="6384925" y="3036888"/>
          <p14:tracePt t="30342" x="6375400" y="3044825"/>
          <p14:tracePt t="30359" x="6357938" y="3054350"/>
          <p14:tracePt t="30375" x="6330950" y="3071813"/>
          <p14:tracePt t="30392" x="6286500" y="3108325"/>
          <p14:tracePt t="30408" x="6232525" y="3152775"/>
          <p14:tracePt t="30425" x="6153150" y="3241675"/>
          <p14:tracePt t="30442" x="6054725" y="3330575"/>
          <p14:tracePt t="30459" x="5973763" y="3402013"/>
          <p14:tracePt t="30475" x="5911850" y="3465513"/>
          <p14:tracePt t="30492" x="5822950" y="3527425"/>
          <p14:tracePt t="30509" x="5776913" y="3554413"/>
          <p14:tracePt t="30525" x="5732463" y="3554413"/>
          <p14:tracePt t="30542" x="5680075" y="3581400"/>
          <p14:tracePt t="30559" x="5626100" y="3581400"/>
          <p14:tracePt t="30575" x="5554663" y="3589338"/>
          <p14:tracePt t="30592" x="5456238" y="3589338"/>
          <p14:tracePt t="30609" x="5286375" y="3589338"/>
          <p14:tracePt t="30625" x="5143500" y="3589338"/>
          <p14:tracePt t="30642" x="5000625" y="3589338"/>
          <p14:tracePt t="30659" x="4894263" y="3589338"/>
          <p14:tracePt t="30676" x="4813300" y="3581400"/>
          <p14:tracePt t="30692" x="4697413" y="3554413"/>
          <p14:tracePt t="30709" x="4598988" y="3527425"/>
          <p14:tracePt t="30726" x="4500563" y="3490913"/>
          <p14:tracePt t="30742" x="4446588" y="3482975"/>
          <p14:tracePt t="30759" x="4411663" y="3473450"/>
          <p14:tracePt t="30775" x="4375150" y="3465513"/>
          <p14:tracePt t="30792" x="4330700" y="3446463"/>
          <p14:tracePt t="30809" x="4268788" y="3419475"/>
          <p14:tracePt t="30825" x="4187825" y="3375025"/>
          <p14:tracePt t="30842" x="4108450" y="3357563"/>
          <p14:tracePt t="30859" x="4062413" y="3340100"/>
          <p14:tracePt t="30875" x="4037013" y="3330575"/>
          <p14:tracePt t="30892" x="4000500" y="3330575"/>
          <p14:tracePt t="30909" x="3990975" y="3330575"/>
          <p14:tracePt t="30925" x="3983038" y="3330575"/>
          <p14:tracePt t="30942" x="3973513" y="3330575"/>
          <p14:tracePt t="30959" x="3965575" y="3367088"/>
          <p14:tracePt t="30976" x="3965575" y="3419475"/>
          <p14:tracePt t="30992" x="3965575" y="3482975"/>
          <p14:tracePt t="31009" x="3965575" y="3517900"/>
          <p14:tracePt t="31026" x="3965575" y="3581400"/>
          <p14:tracePt t="31042" x="3983038" y="3625850"/>
          <p14:tracePt t="31059" x="4027488" y="3660775"/>
          <p14:tracePt t="31076" x="4081463" y="3697288"/>
          <p14:tracePt t="31077" x="4108450" y="3697288"/>
          <p14:tracePt t="31093" x="4170363" y="3697288"/>
          <p14:tracePt t="31109" x="4205288" y="3697288"/>
          <p14:tracePt t="31126" x="4232275" y="3697288"/>
          <p14:tracePt t="31142" x="4251325" y="3705225"/>
          <p14:tracePt t="31159" x="4303713" y="3724275"/>
          <p14:tracePt t="31176" x="4367213" y="3732213"/>
          <p14:tracePt t="31193" x="4483100" y="3759200"/>
          <p14:tracePt t="31209" x="4572000" y="3759200"/>
          <p14:tracePt t="31226" x="4643438" y="3759200"/>
          <p14:tracePt t="31242" x="4679950" y="3759200"/>
          <p14:tracePt t="31259" x="4687888" y="3759200"/>
          <p14:tracePt t="31276" x="4705350" y="3759200"/>
          <p14:tracePt t="31293" x="4759325" y="3732213"/>
          <p14:tracePt t="31309" x="4803775" y="3732213"/>
          <p14:tracePt t="31326" x="4857750" y="3732213"/>
          <p14:tracePt t="31343" x="4956175" y="3732213"/>
          <p14:tracePt t="31359" x="5010150" y="3732213"/>
          <p14:tracePt t="31376" x="5062538" y="3732213"/>
          <p14:tracePt t="31393" x="5081588" y="3732213"/>
          <p14:tracePt t="31409" x="5099050" y="3724275"/>
          <p14:tracePt t="31426" x="5108575" y="3714750"/>
          <p14:tracePt t="31443" x="5126038" y="3697288"/>
          <p14:tracePt t="31459" x="5153025" y="3670300"/>
          <p14:tracePt t="31476" x="5187950" y="3660775"/>
          <p14:tracePt t="31493" x="5214938" y="3652838"/>
          <p14:tracePt t="31509" x="5232400" y="3643313"/>
          <p14:tracePt t="31526" x="5241925" y="3643313"/>
          <p14:tracePt t="31559" x="5295900" y="3643313"/>
          <p14:tracePt t="31577" x="5330825" y="3633788"/>
          <p14:tracePt t="31593" x="5340350" y="3625850"/>
          <p14:tracePt t="31609" x="5357813" y="3625850"/>
          <p14:tracePt t="31626" x="5357813" y="3608388"/>
          <p14:tracePt t="31643" x="5357813" y="3581400"/>
          <p14:tracePt t="31660" x="5357813" y="3562350"/>
          <p14:tracePt t="31676" x="5357813" y="3554413"/>
          <p14:tracePt t="31693" x="5357813" y="3527425"/>
          <p14:tracePt t="31726" x="5357813" y="3517900"/>
          <p14:tracePt t="31743" x="5348288" y="3509963"/>
          <p14:tracePt t="31776" x="5348288" y="3500438"/>
          <p14:tracePt t="31793" x="5340350" y="3500438"/>
          <p14:tracePt t="31813" x="5330825" y="3490913"/>
          <p14:tracePt t="31826" x="5322888" y="3482975"/>
          <p14:tracePt t="31843" x="5303838" y="3465513"/>
          <p14:tracePt t="31860" x="5286375" y="3446463"/>
          <p14:tracePt t="31877" x="5268913" y="3419475"/>
          <p14:tracePt t="31893" x="5259388" y="3419475"/>
          <p14:tracePt t="31910" x="5251450" y="3402013"/>
          <p14:tracePt t="31926" x="5241925" y="3402013"/>
          <p14:tracePt t="31943" x="5224463" y="3394075"/>
          <p14:tracePt t="31960" x="5187950" y="3394075"/>
          <p14:tracePt t="31977" x="5160963" y="3394075"/>
          <p14:tracePt t="31993" x="5133975" y="3394075"/>
          <p14:tracePt t="32010" x="5108575" y="3394075"/>
          <p14:tracePt t="32027" x="5081588" y="3394075"/>
          <p14:tracePt t="32043" x="5045075" y="3394075"/>
          <p14:tracePt t="32060" x="5027613" y="3402013"/>
          <p14:tracePt t="32077" x="4991100" y="3438525"/>
          <p14:tracePt t="32093" x="4973638" y="3482975"/>
          <p14:tracePt t="32110" x="4973638" y="3517900"/>
          <p14:tracePt t="32127" x="4973638" y="3571875"/>
          <p14:tracePt t="32143" x="4983163" y="3616325"/>
          <p14:tracePt t="32160" x="5018088" y="3652838"/>
          <p14:tracePt t="32177" x="5054600" y="3697288"/>
          <p14:tracePt t="32193" x="5081588" y="3724275"/>
          <p14:tracePt t="32210" x="5099050" y="3732213"/>
          <p14:tracePt t="32227" x="5126038" y="3732213"/>
          <p14:tracePt t="32243" x="5143500" y="3732213"/>
          <p14:tracePt t="32262" x="5170488" y="3732213"/>
          <p14:tracePt t="32277" x="5214938" y="3732213"/>
          <p14:tracePt t="32293" x="5224463" y="3732213"/>
          <p14:tracePt t="32310" x="5259388" y="3714750"/>
          <p14:tracePt t="32327" x="5268913" y="3705225"/>
          <p14:tracePt t="32343" x="5295900" y="3687763"/>
          <p14:tracePt t="32361" x="5322888" y="3660775"/>
          <p14:tracePt t="32377" x="5340350" y="3652838"/>
          <p14:tracePt t="32393" x="5348288" y="3625850"/>
          <p14:tracePt t="32410" x="5367338" y="3598863"/>
          <p14:tracePt t="32427" x="5394325" y="3571875"/>
          <p14:tracePt t="32444" x="5402263" y="3571875"/>
          <p14:tracePt t="32460" x="5411788" y="3554413"/>
          <p14:tracePt t="32477" x="5456238" y="3509963"/>
          <p14:tracePt t="32494" x="5465763" y="3500438"/>
          <p14:tracePt t="32510" x="5473700" y="3482975"/>
          <p14:tracePt t="32527" x="5473700" y="3446463"/>
          <p14:tracePt t="32544" x="5473700" y="3429000"/>
          <p14:tracePt t="32560" x="5473700" y="3402013"/>
          <p14:tracePt t="32577" x="5473700" y="3384550"/>
          <p14:tracePt t="32594" x="5473700" y="3375025"/>
          <p14:tracePt t="32610" x="5473700" y="3348038"/>
          <p14:tracePt t="32627" x="5473700" y="3330575"/>
          <p14:tracePt t="32644" x="5473700" y="3313113"/>
          <p14:tracePt t="32660" x="5465763" y="3303588"/>
          <p14:tracePt t="32677" x="5456238" y="3303588"/>
          <p14:tracePt t="32694" x="5438775" y="3303588"/>
          <p14:tracePt t="32710" x="5411788" y="3303588"/>
          <p14:tracePt t="32727" x="5367338" y="3322638"/>
          <p14:tracePt t="32744" x="5340350" y="3340100"/>
          <p14:tracePt t="32760" x="5313363" y="3348038"/>
          <p14:tracePt t="32777" x="5303838" y="3367088"/>
          <p14:tracePt t="32794" x="5295900" y="3402013"/>
          <p14:tracePt t="32810" x="5295900" y="3438525"/>
          <p14:tracePt t="32827" x="5295900" y="3482975"/>
          <p14:tracePt t="32844" x="5295900" y="3536950"/>
          <p14:tracePt t="32860" x="5295900" y="3589338"/>
          <p14:tracePt t="32877" x="5295900" y="3660775"/>
          <p14:tracePt t="32894" x="5295900" y="3697288"/>
          <p14:tracePt t="32911" x="5295900" y="3732213"/>
          <p14:tracePt t="32927" x="5295900" y="3759200"/>
          <p14:tracePt t="32944" x="5295900" y="3776663"/>
          <p14:tracePt t="32961" x="5295900" y="3786188"/>
          <p14:tracePt t="32977" x="5295900" y="3803650"/>
          <p14:tracePt t="32994" x="5295900" y="3822700"/>
          <p14:tracePt t="33011" x="5313363" y="3830638"/>
          <p14:tracePt t="33044" x="5340350" y="3840163"/>
          <p14:tracePt t="33061" x="5348288" y="3840163"/>
          <p14:tracePt t="33078" x="5384800" y="3840163"/>
          <p14:tracePt t="33094" x="5402263" y="3822700"/>
          <p14:tracePt t="33111" x="5411788" y="3795713"/>
          <p14:tracePt t="33127" x="5429250" y="3768725"/>
          <p14:tracePt t="33144" x="5456238" y="3732213"/>
          <p14:tracePt t="33161" x="5465763" y="3705225"/>
          <p14:tracePt t="33177" x="5465763" y="3687763"/>
          <p14:tracePt t="33194" x="5483225" y="3670300"/>
          <p14:tracePt t="33211" x="5483225" y="3660775"/>
          <p14:tracePt t="33228" x="5483225" y="3652838"/>
          <p14:tracePt t="33244" x="5483225" y="3633788"/>
          <p14:tracePt t="33261" x="5483225" y="3608388"/>
          <p14:tracePt t="33278" x="5491163" y="3571875"/>
          <p14:tracePt t="33295" x="5500688" y="3536950"/>
          <p14:tracePt t="33311" x="5500688" y="3509963"/>
          <p14:tracePt t="33328" x="5500688" y="3482975"/>
          <p14:tracePt t="33344" x="5500688" y="3473450"/>
          <p14:tracePt t="33361" x="5500688" y="3455988"/>
          <p14:tracePt t="33378" x="5491163" y="3419475"/>
          <p14:tracePt t="33394" x="5483225" y="3411538"/>
          <p14:tracePt t="33411" x="5473700" y="3394075"/>
          <p14:tracePt t="33428" x="5456238" y="3375025"/>
          <p14:tracePt t="33444" x="5446713" y="3375025"/>
          <p14:tracePt t="33461" x="5429250" y="3375025"/>
          <p14:tracePt t="33478" x="5394325" y="3375025"/>
          <p14:tracePt t="33494" x="5367338" y="3375025"/>
          <p14:tracePt t="33511" x="5348288" y="3375025"/>
          <p14:tracePt t="33528" x="5313363" y="3384550"/>
          <p14:tracePt t="33544" x="5295900" y="3402013"/>
          <p14:tracePt t="33561" x="5276850" y="3419475"/>
          <p14:tracePt t="33578" x="5268913" y="3446463"/>
          <p14:tracePt t="33595" x="5268913" y="3490913"/>
          <p14:tracePt t="33611" x="5268913" y="3536950"/>
          <p14:tracePt t="33628" x="5268913" y="3598863"/>
          <p14:tracePt t="33645" x="5286375" y="3652838"/>
          <p14:tracePt t="33662" x="5303838" y="3670300"/>
          <p14:tracePt t="33678" x="5322888" y="3670300"/>
          <p14:tracePt t="33695" x="5340350" y="3670300"/>
          <p14:tracePt t="33711" x="5357813" y="3670300"/>
          <p14:tracePt t="33728" x="5367338" y="3670300"/>
          <p14:tracePt t="33745" x="5367338" y="3660775"/>
          <p14:tracePt t="33761" x="5367338" y="3643313"/>
          <p14:tracePt t="33778" x="5367338" y="3616325"/>
          <p14:tracePt t="33795" x="5367338" y="3608388"/>
          <p14:tracePt t="33811" x="5367338" y="3581400"/>
          <p14:tracePt t="33828" x="5367338" y="3536950"/>
          <p14:tracePt t="33845" x="5367338" y="3509963"/>
          <p14:tracePt t="33861" x="5367338" y="3482975"/>
          <p14:tracePt t="33878" x="5357813" y="3482975"/>
          <p14:tracePt t="33895" x="5340350" y="3482975"/>
          <p14:tracePt t="33912" x="5313363" y="3482975"/>
          <p14:tracePt t="33928" x="5286375" y="3482975"/>
          <p14:tracePt t="33945" x="5276850" y="3490913"/>
          <p14:tracePt t="33978" x="5268913" y="3500438"/>
          <p14:tracePt t="34262" x="5268913" y="3490913"/>
          <p14:tracePt t="34278" x="5268913" y="3482975"/>
          <p14:tracePt t="34286" x="5268913" y="3465513"/>
          <p14:tracePt t="34302" x="5268913" y="3446463"/>
          <p14:tracePt t="34312" x="5268913" y="3429000"/>
          <p14:tracePt t="34329" x="5268913" y="3384550"/>
          <p14:tracePt t="34345" x="5251450" y="3322638"/>
          <p14:tracePt t="34362" x="5205413" y="3214688"/>
          <p14:tracePt t="34379" x="5170488" y="3170238"/>
          <p14:tracePt t="34395" x="5126038" y="3133725"/>
          <p14:tracePt t="34412" x="5108575" y="3098800"/>
          <p14:tracePt t="34429" x="5072063" y="3036888"/>
          <p14:tracePt t="34445" x="5054600" y="3000375"/>
          <p14:tracePt t="34462" x="5027613" y="2928938"/>
          <p14:tracePt t="34479" x="5000625" y="2884488"/>
          <p14:tracePt t="34495" x="4983163" y="2847975"/>
          <p14:tracePt t="34512" x="4965700" y="2813050"/>
          <p14:tracePt t="34529" x="4956175" y="2786063"/>
          <p14:tracePt t="34546" x="4956175" y="2759075"/>
          <p14:tracePt t="34562" x="4956175" y="2724150"/>
          <p14:tracePt t="34579" x="4965700" y="2687638"/>
          <p14:tracePt t="34595" x="4983163" y="2633663"/>
          <p14:tracePt t="34612" x="5018088" y="2571750"/>
          <p14:tracePt t="34629" x="5081588" y="2509838"/>
          <p14:tracePt t="34645" x="5126038" y="2473325"/>
          <p14:tracePt t="34662" x="5340350" y="2393950"/>
          <p14:tracePt t="34679" x="5456238" y="2366963"/>
          <p14:tracePt t="34695" x="5537200" y="2339975"/>
          <p14:tracePt t="34712" x="5643563" y="2330450"/>
          <p14:tracePt t="34729" x="5776913" y="2330450"/>
          <p14:tracePt t="34745" x="5786438" y="2330450"/>
          <p14:tracePt t="34830" x="5795963" y="2330450"/>
          <p14:tracePt t="34846" x="5795963" y="2339975"/>
          <p14:tracePt t="34870" x="5795963" y="2357438"/>
          <p14:tracePt t="34878" x="5786438" y="2366963"/>
          <p14:tracePt t="34887" x="5776913" y="2374900"/>
          <p14:tracePt t="34902" x="5776913" y="2384425"/>
          <p14:tracePt t="34926" x="5776913" y="2393950"/>
          <p14:tracePt t="34942" x="5768975" y="2401888"/>
          <p14:tracePt t="34958" x="5768975" y="2419350"/>
          <p14:tracePt t="34974" x="5768975" y="2428875"/>
          <p14:tracePt t="34982" x="5768975" y="2438400"/>
          <p14:tracePt t="34996" x="5768975" y="2446338"/>
          <p14:tracePt t="35012" x="5768975" y="2482850"/>
          <p14:tracePt t="35029" x="5768975" y="2490788"/>
          <p14:tracePt t="35046" x="5768975" y="2500313"/>
          <p14:tracePt t="35174" x="5759450" y="2509838"/>
          <p14:tracePt t="35199" x="5741988" y="2517775"/>
          <p14:tracePt t="35215" x="5724525" y="2517775"/>
          <p14:tracePt t="35222" x="5705475" y="2536825"/>
          <p14:tracePt t="35231" x="5697538" y="2536825"/>
          <p14:tracePt t="35246" x="5680075" y="2544763"/>
          <p14:tracePt t="35263" x="5661025" y="2544763"/>
          <p14:tracePt t="35279" x="5653088" y="2554288"/>
          <p14:tracePt t="35313" x="5643563" y="2554288"/>
          <p14:tracePt t="35447" x="5653088" y="2554288"/>
          <p14:tracePt t="35455" x="5661025" y="2554288"/>
          <p14:tracePt t="35479" x="5670550" y="2554288"/>
          <p14:tracePt t="35487" x="5680075" y="2554288"/>
          <p14:tracePt t="35496" x="5688013" y="2554288"/>
          <p14:tracePt t="35513" x="5697538" y="2554288"/>
          <p14:tracePt t="35529" x="5715000" y="2554288"/>
          <p14:tracePt t="35546" x="5741988" y="2554288"/>
          <p14:tracePt t="35579" x="5768975" y="2554288"/>
          <p14:tracePt t="35596" x="5786438" y="2544763"/>
          <p14:tracePt t="35613" x="5795963" y="2544763"/>
          <p14:tracePt t="35711" x="5803900" y="2544763"/>
          <p14:tracePt t="35727" x="5813425" y="2544763"/>
          <p14:tracePt t="35751" x="5822950" y="2544763"/>
          <p14:tracePt t="35759" x="5830888" y="2536825"/>
          <p14:tracePt t="35831" x="5840413" y="2536825"/>
          <p14:tracePt t="35847" x="5848350" y="2527300"/>
          <p14:tracePt t="35863" x="5848350" y="2517775"/>
          <p14:tracePt t="35871" x="5867400" y="2500313"/>
          <p14:tracePt t="35887" x="5875338" y="2500313"/>
          <p14:tracePt t="35897" x="5884863" y="2490788"/>
          <p14:tracePt t="35913" x="5884863" y="2473325"/>
          <p14:tracePt t="35930" x="5884863" y="2438400"/>
          <p14:tracePt t="35946" x="5884863" y="2374900"/>
          <p14:tracePt t="35963" x="5884863" y="2312988"/>
          <p14:tracePt t="35980" x="5884863" y="2268538"/>
          <p14:tracePt t="35997" x="5884863" y="2241550"/>
          <p14:tracePt t="36013" x="5884863" y="2214563"/>
          <p14:tracePt t="36047" x="5884863" y="2205038"/>
          <p14:tracePt t="36079" x="5875338" y="2205038"/>
          <p14:tracePt t="36087" x="5857875" y="2205038"/>
          <p14:tracePt t="36103" x="5848350" y="2205038"/>
          <p14:tracePt t="36119" x="5830888" y="2205038"/>
          <p14:tracePt t="36143" x="5822950" y="2205038"/>
          <p14:tracePt t="36167" x="5803900" y="2205038"/>
          <p14:tracePt t="36183" x="5795963" y="2205038"/>
          <p14:tracePt t="36207" x="5776913" y="2205038"/>
          <p14:tracePt t="36215" x="5768975" y="2205038"/>
          <p14:tracePt t="36223" x="5751513" y="2205038"/>
          <p14:tracePt t="36239" x="5741988" y="2205038"/>
          <p14:tracePt t="36247" x="5724525" y="2205038"/>
          <p14:tracePt t="36264" x="5705475" y="2214563"/>
          <p14:tracePt t="36280" x="5688013" y="2232025"/>
          <p14:tracePt t="36297" x="5680075" y="2251075"/>
          <p14:tracePt t="36313" x="5680075" y="2268538"/>
          <p14:tracePt t="36330" x="5661025" y="2286000"/>
          <p14:tracePt t="36347" x="5661025" y="2303463"/>
          <p14:tracePt t="36364" x="5661025" y="2330450"/>
          <p14:tracePt t="36380" x="5653088" y="2347913"/>
          <p14:tracePt t="36397" x="5653088" y="2357438"/>
          <p14:tracePt t="36414" x="5653088" y="2384425"/>
          <p14:tracePt t="36447" x="5653088" y="2411413"/>
          <p14:tracePt t="36464" x="5653088" y="2428875"/>
          <p14:tracePt t="36480" x="5661025" y="2482850"/>
          <p14:tracePt t="36497" x="5680075" y="2517775"/>
          <p14:tracePt t="36514" x="5705475" y="2562225"/>
          <p14:tracePt t="36530" x="5732463" y="2589213"/>
          <p14:tracePt t="36547" x="5776913" y="2616200"/>
          <p14:tracePt t="36564" x="5822950" y="2643188"/>
          <p14:tracePt t="36580" x="5857875" y="2652713"/>
          <p14:tracePt t="36597" x="5884863" y="2652713"/>
          <p14:tracePt t="36614" x="5902325" y="2652713"/>
          <p14:tracePt t="36630" x="5929313" y="2643188"/>
          <p14:tracePt t="36647" x="5946775" y="2625725"/>
          <p14:tracePt t="36664" x="5956300" y="2608263"/>
          <p14:tracePt t="36711" x="5965825" y="2608263"/>
          <p14:tracePt t="36719" x="5973763" y="2598738"/>
          <p14:tracePt t="36731" x="5983288" y="2598738"/>
          <p14:tracePt t="36747" x="6018213" y="2581275"/>
          <p14:tracePt t="36764" x="6037263" y="2562225"/>
          <p14:tracePt t="36780" x="6045200" y="2544763"/>
          <p14:tracePt t="36797" x="6054725" y="2527300"/>
          <p14:tracePt t="36814" x="6062663" y="2509838"/>
          <p14:tracePt t="36830" x="6072188" y="2500313"/>
          <p14:tracePt t="36864" x="6081713" y="2490788"/>
          <p14:tracePt t="36983" x="6081713" y="2500313"/>
          <p14:tracePt t="36991" x="6081713" y="2509838"/>
          <p14:tracePt t="37008" x="6081713" y="2517775"/>
          <p14:tracePt t="37024" x="6072188" y="2527300"/>
          <p14:tracePt t="37039" x="6072188" y="2544763"/>
          <p14:tracePt t="37048" x="6062663" y="2554288"/>
          <p14:tracePt t="37065" x="6062663" y="2571750"/>
          <p14:tracePt t="37081" x="6062663" y="2598738"/>
          <p14:tracePt t="37097" x="6054725" y="2633663"/>
          <p14:tracePt t="37136" x="6054725" y="2643188"/>
          <p14:tracePt t="37151" x="6045200" y="2652713"/>
          <p14:tracePt t="37191" x="6045200" y="2660650"/>
          <p14:tracePt t="37232" x="6037263" y="2660650"/>
          <p14:tracePt t="37303" x="6027738" y="2660650"/>
          <p14:tracePt t="37400" x="6018213" y="2670175"/>
          <p14:tracePt t="37464" x="6010275" y="2670175"/>
          <p14:tracePt t="37544" x="6010275" y="2660650"/>
          <p14:tracePt t="37552" x="6000750" y="2660650"/>
          <p14:tracePt t="38064" x="5983288" y="2660650"/>
          <p14:tracePt t="38072" x="5965825" y="2660650"/>
          <p14:tracePt t="38082" x="5946775" y="2660650"/>
          <p14:tracePt t="38098" x="5911850" y="2660650"/>
          <p14:tracePt t="38115" x="5875338" y="2660650"/>
          <p14:tracePt t="38132" x="5830888" y="2660650"/>
          <p14:tracePt t="38149" x="5803900" y="2670175"/>
          <p14:tracePt t="38165" x="5768975" y="2670175"/>
          <p14:tracePt t="38182" x="5751513" y="2670175"/>
          <p14:tracePt t="38198" x="5732463" y="2679700"/>
          <p14:tracePt t="38215" x="5705475" y="2687638"/>
          <p14:tracePt t="38232" x="5680075" y="2697163"/>
          <p14:tracePt t="38248" x="5626100" y="2697163"/>
          <p14:tracePt t="38265" x="5581650" y="2697163"/>
          <p14:tracePt t="38282" x="5562600" y="2697163"/>
          <p14:tracePt t="38299" x="5527675" y="2697163"/>
          <p14:tracePt t="38315" x="5483225" y="2687638"/>
          <p14:tracePt t="38332" x="5446713" y="2652713"/>
          <p14:tracePt t="38349" x="5429250" y="2652713"/>
          <p14:tracePt t="38365" x="5419725" y="2633663"/>
          <p14:tracePt t="38399" x="5411788" y="2633663"/>
          <p14:tracePt t="38415" x="5384800" y="2625725"/>
          <p14:tracePt t="38432" x="5340350" y="2598738"/>
          <p14:tracePt t="38449" x="5322888" y="2598738"/>
          <p14:tracePt t="38465" x="5313363" y="2581275"/>
          <p14:tracePt t="38482" x="5295900" y="2581275"/>
          <p14:tracePt t="38499" x="5276850" y="2581275"/>
          <p14:tracePt t="38856" x="5268913" y="2581275"/>
          <p14:tracePt t="38880" x="5268913" y="2598738"/>
          <p14:tracePt t="38889" x="5259388" y="2598738"/>
          <p14:tracePt t="38928" x="5259388" y="2608263"/>
          <p14:tracePt t="40761" x="5259388" y="2589213"/>
          <p14:tracePt t="40769" x="5259388" y="2571750"/>
          <p14:tracePt t="40777" x="5259388" y="2554288"/>
          <p14:tracePt t="40785" x="5259388" y="2544763"/>
          <p14:tracePt t="40801" x="5259388" y="2517775"/>
          <p14:tracePt t="40817" x="5251450" y="2500313"/>
          <p14:tracePt t="40834" x="5241925" y="2482850"/>
          <p14:tracePt t="40851" x="5214938" y="2455863"/>
          <p14:tracePt t="40867" x="5170488" y="2411413"/>
          <p14:tracePt t="40884" x="5116513" y="2357438"/>
          <p14:tracePt t="40901" x="5099050" y="2312988"/>
          <p14:tracePt t="40917" x="5045075" y="2241550"/>
          <p14:tracePt t="40934" x="5000625" y="2170113"/>
          <p14:tracePt t="40951" x="4983163" y="2143125"/>
          <p14:tracePt t="40967" x="4946650" y="2116138"/>
          <p14:tracePt t="40984" x="4911725" y="2098675"/>
          <p14:tracePt t="41001" x="4848225" y="2081213"/>
          <p14:tracePt t="41017" x="4759325" y="2062163"/>
          <p14:tracePt t="41034" x="4633913" y="2017713"/>
          <p14:tracePt t="41051" x="4411663" y="1965325"/>
          <p14:tracePt t="41068" x="4251325" y="1955800"/>
          <p14:tracePt t="41084" x="4098925" y="1946275"/>
          <p14:tracePt t="41101" x="4054475" y="1946275"/>
          <p14:tracePt t="41118" x="4044950" y="1946275"/>
          <p14:tracePt t="41134" x="4027488" y="1946275"/>
          <p14:tracePt t="41151" x="4027488" y="1982788"/>
          <p14:tracePt t="41168" x="4027488" y="2027238"/>
          <p14:tracePt t="41184" x="4027488" y="2054225"/>
          <p14:tracePt t="41201" x="4027488" y="2116138"/>
          <p14:tracePt t="41218" x="4037013" y="2143125"/>
          <p14:tracePt t="41234" x="4044950" y="2160588"/>
          <p14:tracePt t="41251" x="4054475" y="2179638"/>
          <p14:tracePt t="41268" x="4071938" y="2214563"/>
          <p14:tracePt t="41284" x="4089400" y="2268538"/>
          <p14:tracePt t="41301" x="4143375" y="2357438"/>
          <p14:tracePt t="41318" x="4224338" y="2455863"/>
          <p14:tracePt t="41334" x="4286250" y="2536825"/>
          <p14:tracePt t="41351" x="4357688" y="2581275"/>
          <p14:tracePt t="41368" x="4394200" y="2598738"/>
          <p14:tracePt t="41384" x="4446588" y="2616200"/>
          <p14:tracePt t="41401" x="4554538" y="2652713"/>
          <p14:tracePt t="41418" x="4687888" y="2697163"/>
          <p14:tracePt t="41434" x="4795838" y="2714625"/>
          <p14:tracePt t="41451" x="4919663" y="2751138"/>
          <p14:tracePt t="41468" x="5062538" y="2768600"/>
          <p14:tracePt t="41484" x="5205413" y="2786063"/>
          <p14:tracePt t="41501" x="5286375" y="2786063"/>
          <p14:tracePt t="41518" x="5394325" y="2786063"/>
          <p14:tracePt t="41535" x="5473700" y="2786063"/>
          <p14:tracePt t="41551" x="5589588" y="2786063"/>
          <p14:tracePt t="41568" x="5670550" y="2786063"/>
          <p14:tracePt t="41585" x="5724525" y="2786063"/>
          <p14:tracePt t="41586" x="5751513" y="2786063"/>
          <p14:tracePt t="41602" x="5786438" y="2776538"/>
          <p14:tracePt t="41618" x="5830888" y="2759075"/>
          <p14:tracePt t="41635" x="5867400" y="2741613"/>
          <p14:tracePt t="41651" x="5894388" y="2714625"/>
          <p14:tracePt t="41668" x="5956300" y="2697163"/>
          <p14:tracePt t="41685" x="6010275" y="2679700"/>
          <p14:tracePt t="41701" x="6099175" y="2625725"/>
          <p14:tracePt t="41718" x="6153150" y="2589213"/>
          <p14:tracePt t="41735" x="6188075" y="2562225"/>
          <p14:tracePt t="41751" x="6215063" y="2554288"/>
          <p14:tracePt t="41768" x="6215063" y="2544763"/>
          <p14:tracePt t="41785" x="6224588" y="2536825"/>
          <p14:tracePt t="41802" x="6232525" y="2500313"/>
          <p14:tracePt t="41818" x="6242050" y="2473325"/>
          <p14:tracePt t="41835" x="6242050" y="2438400"/>
          <p14:tracePt t="41852" x="6251575" y="2401888"/>
          <p14:tracePt t="41868" x="6251575" y="2347913"/>
          <p14:tracePt t="41885" x="6251575" y="2286000"/>
          <p14:tracePt t="41902" x="6251575" y="2259013"/>
          <p14:tracePt t="41918" x="6251575" y="2241550"/>
          <p14:tracePt t="41935" x="6242050" y="2224088"/>
          <p14:tracePt t="41968" x="6224588" y="2205038"/>
          <p14:tracePt t="41985" x="6197600" y="2197100"/>
          <p14:tracePt t="42002" x="6170613" y="2197100"/>
          <p14:tracePt t="42018" x="6143625" y="2187575"/>
          <p14:tracePt t="42035" x="6116638" y="2187575"/>
          <p14:tracePt t="42052" x="6081713" y="2187575"/>
          <p14:tracePt t="42069" x="6027738" y="2160588"/>
          <p14:tracePt t="42085" x="6000750" y="2152650"/>
          <p14:tracePt t="42102" x="5983288" y="2152650"/>
          <p14:tracePt t="42118" x="5938838" y="2152650"/>
          <p14:tracePt t="42135" x="5884863" y="2152650"/>
          <p14:tracePt t="42152" x="5813425" y="2152650"/>
          <p14:tracePt t="42168" x="5741988" y="2152650"/>
          <p14:tracePt t="42185" x="5661025" y="2152650"/>
          <p14:tracePt t="42202" x="5554663" y="2160588"/>
          <p14:tracePt t="42219" x="5500688" y="2170113"/>
          <p14:tracePt t="42235" x="5446713" y="2170113"/>
          <p14:tracePt t="42252" x="5394325" y="2170113"/>
          <p14:tracePt t="42269" x="5322888" y="2179638"/>
          <p14:tracePt t="42286" x="5241925" y="2187575"/>
          <p14:tracePt t="42303" x="5205413" y="2205038"/>
          <p14:tracePt t="42319" x="5170488" y="2214563"/>
          <p14:tracePt t="42335" x="5153025" y="2241550"/>
          <p14:tracePt t="42352" x="5143500" y="2268538"/>
          <p14:tracePt t="42369" x="5126038" y="2303463"/>
          <p14:tracePt t="42386" x="5116513" y="2339975"/>
          <p14:tracePt t="42402" x="5116513" y="2366963"/>
          <p14:tracePt t="42419" x="5116513" y="2393950"/>
          <p14:tracePt t="42435" x="5116513" y="2411413"/>
          <p14:tracePt t="42452" x="5116513" y="2438400"/>
          <p14:tracePt t="42469" x="5126038" y="2473325"/>
          <p14:tracePt t="42485" x="5153025" y="2509838"/>
          <p14:tracePt t="42502" x="5187950" y="2554288"/>
          <p14:tracePt t="42519" x="5224463" y="2589213"/>
          <p14:tracePt t="42535" x="5251450" y="2608263"/>
          <p14:tracePt t="42552" x="5303838" y="2643188"/>
          <p14:tracePt t="42569" x="5375275" y="2679700"/>
          <p14:tracePt t="42586" x="5483225" y="2724150"/>
          <p14:tracePt t="42602" x="5527675" y="2732088"/>
          <p14:tracePt t="42619" x="5572125" y="2741613"/>
          <p14:tracePt t="42636" x="5616575" y="2741613"/>
          <p14:tracePt t="42652" x="5643563" y="2741613"/>
          <p14:tracePt t="42669" x="5697538" y="2741613"/>
          <p14:tracePt t="42686" x="5768975" y="2741613"/>
          <p14:tracePt t="42702" x="5848350" y="2724150"/>
          <p14:tracePt t="42719" x="5894388" y="2705100"/>
          <p14:tracePt t="42736" x="5938838" y="2679700"/>
          <p14:tracePt t="42752" x="5956300" y="2660650"/>
          <p14:tracePt t="42786" x="5965825" y="2633663"/>
          <p14:tracePt t="42802" x="5965825" y="2625725"/>
          <p14:tracePt t="42819" x="5965825" y="2608263"/>
          <p14:tracePt t="42836" x="5965825" y="2598738"/>
          <p14:tracePt t="43034" x="5956300" y="2598738"/>
          <p14:tracePt t="43058" x="5946775" y="2608263"/>
          <p14:tracePt t="43130" x="5946775" y="2616200"/>
          <p14:tracePt t="43138" x="5938838" y="2625725"/>
          <p14:tracePt t="43162" x="5929313" y="2625725"/>
          <p14:tracePt t="43186" x="5911850" y="2625725"/>
          <p14:tracePt t="43202" x="5902325" y="2625725"/>
          <p14:tracePt t="43210" x="5884863" y="2625725"/>
          <p14:tracePt t="43219" x="5875338" y="2625725"/>
          <p14:tracePt t="43236" x="5822950" y="2625725"/>
          <p14:tracePt t="43253" x="5776913" y="2625725"/>
          <p14:tracePt t="43269" x="5715000" y="2625725"/>
          <p14:tracePt t="43286" x="5670550" y="2625725"/>
          <p14:tracePt t="43303" x="5581650" y="2625725"/>
          <p14:tracePt t="43320" x="5465763" y="2633663"/>
          <p14:tracePt t="43336" x="5367338" y="2660650"/>
          <p14:tracePt t="43353" x="5259388" y="2670175"/>
          <p14:tracePt t="43370" x="5143500" y="2670175"/>
          <p14:tracePt t="43386" x="5010150" y="2670175"/>
          <p14:tracePt t="43403" x="4938713" y="2670175"/>
          <p14:tracePt t="43420" x="4848225" y="2679700"/>
          <p14:tracePt t="43436" x="4776788" y="2697163"/>
          <p14:tracePt t="43453" x="4724400" y="2714625"/>
          <p14:tracePt t="43470" x="4679950" y="2732088"/>
          <p14:tracePt t="43486" x="4670425" y="2741613"/>
          <p14:tracePt t="43503" x="4652963" y="2751138"/>
          <p14:tracePt t="43520" x="4643438" y="2751138"/>
          <p14:tracePt t="43536" x="4625975" y="2768600"/>
          <p14:tracePt t="43553" x="4589463" y="2776538"/>
          <p14:tracePt t="43570" x="4537075" y="2786063"/>
          <p14:tracePt t="43587" x="4446588" y="2840038"/>
          <p14:tracePt t="43603" x="4419600" y="2857500"/>
          <p14:tracePt t="43620" x="4394200" y="2884488"/>
          <p14:tracePt t="43636" x="4384675" y="2911475"/>
          <p14:tracePt t="43653" x="4375150" y="2946400"/>
          <p14:tracePt t="43670" x="4367213" y="2990850"/>
          <p14:tracePt t="43686" x="4367213" y="3009900"/>
          <p14:tracePt t="43703" x="4367213" y="3027363"/>
          <p14:tracePt t="43720" x="4367213" y="3062288"/>
          <p14:tracePt t="43737" x="4367213" y="3081338"/>
          <p14:tracePt t="43753" x="4367213" y="3089275"/>
          <p14:tracePt t="43770" x="4375150" y="3108325"/>
          <p14:tracePt t="43787" x="4384675" y="3125788"/>
          <p14:tracePt t="43820" x="4402138" y="3143250"/>
          <p14:tracePt t="43874" x="4402138" y="3152775"/>
          <p14:tracePt t="43883" x="4402138" y="3160713"/>
          <p14:tracePt t="43890" x="4402138" y="3170238"/>
          <p14:tracePt t="43907" x="4411663" y="3170238"/>
          <p14:tracePt t="43922" x="4419600" y="3179763"/>
          <p14:tracePt t="44075" x="4411663" y="3179763"/>
          <p14:tracePt t="44083" x="4402138" y="3179763"/>
          <p14:tracePt t="44091" x="4394200" y="3179763"/>
          <p14:tracePt t="44103" x="4384675" y="3179763"/>
          <p14:tracePt t="44120" x="4375150" y="3170238"/>
          <p14:tracePt t="44137" x="4357688" y="3160713"/>
          <p14:tracePt t="44203" x="4348163" y="3160713"/>
          <p14:tracePt t="44211" x="4340225" y="3160713"/>
          <p14:tracePt t="44251" x="4340225" y="3152775"/>
          <p14:tracePt t="44267" x="4340225" y="3143250"/>
          <p14:tracePt t="44483" x="4340225" y="3133725"/>
          <p14:tracePt t="44491" x="4348163" y="3133725"/>
          <p14:tracePt t="44499" x="4357688" y="3133725"/>
          <p14:tracePt t="44523" x="4367213" y="3125788"/>
          <p14:tracePt t="44547" x="4375150" y="3125788"/>
          <p14:tracePt t="44563" x="4394200" y="3125788"/>
          <p14:tracePt t="44571" x="4402138" y="3125788"/>
          <p14:tracePt t="44579" x="4419600" y="3125788"/>
          <p14:tracePt t="44588" x="4429125" y="3125788"/>
          <p14:tracePt t="44604" x="4438650" y="3125788"/>
          <p14:tracePt t="44621" x="4446588" y="3125788"/>
          <p14:tracePt t="44637" x="4456113" y="3125788"/>
          <p14:tracePt t="44659" x="4465638" y="3116263"/>
          <p14:tracePt t="44671" x="4473575" y="3116263"/>
          <p14:tracePt t="44699" x="4483100" y="3116263"/>
          <p14:tracePt t="44723" x="4491038" y="3108325"/>
          <p14:tracePt t="44739" x="4500563" y="3098800"/>
          <p14:tracePt t="44907" x="4537075" y="3098800"/>
          <p14:tracePt t="44915" x="4589463" y="3108325"/>
          <p14:tracePt t="44923" x="4697413" y="3133725"/>
          <p14:tracePt t="44938" x="4830763" y="3143250"/>
          <p14:tracePt t="44954" x="5072063" y="3143250"/>
          <p14:tracePt t="44971" x="5303838" y="3143250"/>
          <p14:tracePt t="44988" x="5357813" y="3125788"/>
          <p14:tracePt t="45004" x="5384800" y="3108325"/>
          <p14:tracePt t="45021" x="5394325" y="3098800"/>
          <p14:tracePt t="45038" x="5429250" y="3071813"/>
          <p14:tracePt t="45054" x="5438775" y="3062288"/>
          <p14:tracePt t="45071" x="5456238" y="3062288"/>
          <p14:tracePt t="45088" x="5465763" y="3054350"/>
          <p14:tracePt t="45104" x="5473700" y="3054350"/>
          <p14:tracePt t="45121" x="5491163" y="3054350"/>
          <p14:tracePt t="45138" x="5500688" y="3044825"/>
          <p14:tracePt t="45154" x="5545138" y="3036888"/>
          <p14:tracePt t="45171" x="5626100" y="3036888"/>
          <p14:tracePt t="45188" x="5813425" y="3000375"/>
          <p14:tracePt t="45204" x="6000750" y="2990850"/>
          <p14:tracePt t="45221" x="6161088" y="2965450"/>
          <p14:tracePt t="45238" x="6215063" y="2965450"/>
          <p14:tracePt t="45254" x="6232525" y="2965450"/>
          <p14:tracePt t="45271" x="6242050" y="2965450"/>
          <p14:tracePt t="45315" x="6269038" y="2965450"/>
          <p14:tracePt t="45323" x="6303963" y="2965450"/>
          <p14:tracePt t="45338" x="6340475" y="2965450"/>
          <p14:tracePt t="45355" x="6357938" y="2973388"/>
          <p14:tracePt t="45371" x="6367463" y="2973388"/>
          <p14:tracePt t="45419" x="6384925" y="2973388"/>
          <p14:tracePt t="45427" x="6384925" y="2965450"/>
          <p14:tracePt t="45438" x="6402388" y="2955925"/>
          <p14:tracePt t="45455" x="6411913" y="2901950"/>
          <p14:tracePt t="45472" x="6411913" y="2847975"/>
          <p14:tracePt t="45488" x="6411913" y="2786063"/>
          <p14:tracePt t="45505" x="6411913" y="2732088"/>
          <p14:tracePt t="45521" x="6411913" y="2714625"/>
          <p14:tracePt t="45538" x="6411913" y="2705100"/>
          <p14:tracePt t="45555" x="6402388" y="2697163"/>
          <p14:tracePt t="45572" x="6384925" y="2687638"/>
          <p14:tracePt t="45588" x="6375400" y="2687638"/>
          <p14:tracePt t="45605" x="6348413" y="2687638"/>
          <p14:tracePt t="45622" x="6330950" y="2687638"/>
          <p14:tracePt t="45638" x="6323013" y="2687638"/>
          <p14:tracePt t="45655" x="6296025" y="2679700"/>
          <p14:tracePt t="45672" x="6269038" y="2679700"/>
          <p14:tracePt t="45688" x="6251575" y="2679700"/>
          <p14:tracePt t="45705" x="6232525" y="2679700"/>
          <p14:tracePt t="45722" x="6215063" y="2679700"/>
          <p14:tracePt t="45738" x="6188075" y="2679700"/>
          <p14:tracePt t="45755" x="6170613" y="2679700"/>
          <p14:tracePt t="45772" x="6153150" y="2679700"/>
          <p14:tracePt t="45789" x="6116638" y="2687638"/>
          <p14:tracePt t="45805" x="6099175" y="2697163"/>
          <p14:tracePt t="45822" x="6072188" y="2705100"/>
          <p14:tracePt t="45838" x="6054725" y="2732088"/>
          <p14:tracePt t="45855" x="6037263" y="2732088"/>
          <p14:tracePt t="45872" x="6010275" y="2751138"/>
          <p14:tracePt t="45888" x="6000750" y="2759075"/>
          <p14:tracePt t="45905" x="5965825" y="2776538"/>
          <p14:tracePt t="45922" x="5956300" y="2795588"/>
          <p14:tracePt t="45938" x="5938838" y="2803525"/>
          <p14:tracePt t="45955" x="5884863" y="2840038"/>
          <p14:tracePt t="45972" x="5867400" y="2884488"/>
          <p14:tracePt t="45989" x="5830888" y="2938463"/>
          <p14:tracePt t="46005" x="5813425" y="3009900"/>
          <p14:tracePt t="46022" x="5813425" y="3027363"/>
          <p14:tracePt t="46039" x="5813425" y="3071813"/>
          <p14:tracePt t="46055" x="5813425" y="3108325"/>
          <p14:tracePt t="46072" x="5822950" y="3143250"/>
          <p14:tracePt t="46089" x="5840413" y="3170238"/>
          <p14:tracePt t="46105" x="5848350" y="3179763"/>
          <p14:tracePt t="46122" x="5867400" y="3197225"/>
          <p14:tracePt t="46155" x="5902325" y="3214688"/>
          <p14:tracePt t="46172" x="5956300" y="3232150"/>
          <p14:tracePt t="46188" x="5965825" y="3232150"/>
          <p14:tracePt t="46205" x="5983288" y="3232150"/>
          <p14:tracePt t="46222" x="5991225" y="3232150"/>
          <p14:tracePt t="46239" x="6010275" y="3232150"/>
          <p14:tracePt t="46255" x="6018213" y="3224213"/>
          <p14:tracePt t="46272" x="6027738" y="3214688"/>
          <p14:tracePt t="46316" x="6037263" y="3205163"/>
          <p14:tracePt t="46324" x="6037263" y="3197225"/>
          <p14:tracePt t="46348" x="6045200" y="3187700"/>
          <p14:tracePt t="46380" x="6054725" y="3187700"/>
          <p14:tracePt t="46708" x="6045200" y="3187700"/>
          <p14:tracePt t="46724" x="6037263" y="3187700"/>
          <p14:tracePt t="46748" x="6027738" y="3197225"/>
          <p14:tracePt t="46764" x="6027738" y="3205163"/>
          <p14:tracePt t="46772" x="6027738" y="3214688"/>
          <p14:tracePt t="46780" x="6027738" y="3224213"/>
          <p14:tracePt t="46804" x="6027738" y="3232150"/>
          <p14:tracePt t="46812" x="6045200" y="3232150"/>
          <p14:tracePt t="46822" x="6062663" y="3232150"/>
          <p14:tracePt t="46839" x="6116638" y="3205163"/>
          <p14:tracePt t="46856" x="6134100" y="3187700"/>
          <p14:tracePt t="46916" x="6126163" y="3187700"/>
          <p14:tracePt t="46932" x="6116638" y="3187700"/>
          <p14:tracePt t="46981" x="6108700" y="3187700"/>
          <p14:tracePt t="47092" x="6116638" y="3179763"/>
          <p14:tracePt t="47100" x="6126163" y="3179763"/>
          <p14:tracePt t="47108" x="6134100" y="3160713"/>
          <p14:tracePt t="47124" x="6143625" y="3152775"/>
          <p14:tracePt t="47188" x="6134100" y="3152775"/>
          <p14:tracePt t="47196" x="6116638" y="3152775"/>
          <p14:tracePt t="47206" x="6099175" y="3160713"/>
          <p14:tracePt t="47223" x="6089650" y="3160713"/>
          <p14:tracePt t="47240" x="6081713" y="3170238"/>
          <p14:tracePt t="47276" x="6089650" y="3170238"/>
          <p14:tracePt t="47284" x="6116638" y="3170238"/>
          <p14:tracePt t="47292" x="6134100" y="3170238"/>
          <p14:tracePt t="47306" x="6143625" y="3170238"/>
          <p14:tracePt t="47323" x="6153150" y="3170238"/>
          <p14:tracePt t="47364" x="6134100" y="3170238"/>
          <p14:tracePt t="47372" x="6126163" y="3170238"/>
          <p14:tracePt t="47892" x="6134100" y="3170238"/>
          <p14:tracePt t="47900" x="6143625" y="3170238"/>
          <p14:tracePt t="47908" x="6161088" y="3170238"/>
          <p14:tracePt t="47923" x="6180138" y="3170238"/>
          <p14:tracePt t="47940" x="6197600" y="3170238"/>
          <p14:tracePt t="47957" x="6205538" y="3170238"/>
          <p14:tracePt t="47973" x="6224588" y="3170238"/>
          <p14:tracePt t="47990" x="6269038" y="3170238"/>
          <p14:tracePt t="48007" x="6340475" y="3170238"/>
          <p14:tracePt t="48023" x="6411913" y="3170238"/>
          <p14:tracePt t="48040" x="6500813" y="3170238"/>
          <p14:tracePt t="48057" x="6510338" y="3170238"/>
          <p14:tracePt t="48073" x="6518275" y="3170238"/>
          <p14:tracePt t="48090" x="6527800" y="3170238"/>
          <p14:tracePt t="48149" x="6537325" y="3170238"/>
          <p14:tracePt t="48189" x="6545263" y="3170238"/>
          <p14:tracePt t="48229" x="6554788" y="3170238"/>
          <p14:tracePt t="48245" x="6562725" y="3170238"/>
          <p14:tracePt t="48621" x="6554788" y="3170238"/>
          <p14:tracePt t="48629" x="6527800" y="3170238"/>
          <p14:tracePt t="48641" x="6500813" y="3170238"/>
          <p14:tracePt t="48657" x="6465888" y="3170238"/>
          <p14:tracePt t="48674" x="6429375" y="3179763"/>
          <p14:tracePt t="48691" x="6402388" y="3179763"/>
          <p14:tracePt t="48707" x="6375400" y="3179763"/>
          <p14:tracePt t="48724" x="6367463" y="3187700"/>
          <p14:tracePt t="48741" x="6348413" y="3187700"/>
          <p14:tracePt t="48757" x="6340475" y="3187700"/>
          <p14:tracePt t="48774" x="6330950" y="3197225"/>
          <p14:tracePt t="48791" x="6323013" y="3197225"/>
          <p14:tracePt t="48808" x="6303963" y="3205163"/>
          <p14:tracePt t="48824" x="6296025" y="3205163"/>
          <p14:tracePt t="48841" x="6286500" y="3214688"/>
          <p14:tracePt t="48877" x="6276975" y="3214688"/>
          <p14:tracePt t="49077" x="6303963" y="3214688"/>
          <p14:tracePt t="49085" x="6323013" y="3214688"/>
          <p14:tracePt t="49093" x="6340475" y="3214688"/>
          <p14:tracePt t="49108" x="6375400" y="3214688"/>
          <p14:tracePt t="49125" x="6419850" y="3205163"/>
          <p14:tracePt t="49141" x="6446838" y="3197225"/>
          <p14:tracePt t="49158" x="6465888" y="3197225"/>
          <p14:tracePt t="49174" x="6491288" y="3187700"/>
          <p14:tracePt t="49191" x="6510338" y="3187700"/>
          <p14:tracePt t="49208" x="6537325" y="3187700"/>
          <p14:tracePt t="49225" x="6589713" y="3187700"/>
          <p14:tracePt t="49241" x="6626225" y="3179763"/>
          <p14:tracePt t="49258" x="6670675" y="3179763"/>
          <p14:tracePt t="49274" x="6715125" y="3179763"/>
          <p14:tracePt t="49291" x="6724650" y="3170238"/>
          <p14:tracePt t="49308" x="6732588" y="3170238"/>
          <p14:tracePt t="49341" x="6742113" y="3170238"/>
          <p14:tracePt t="49853" x="6742113" y="3160713"/>
          <p14:tracePt t="50005" x="6732588" y="3160713"/>
          <p14:tracePt t="50021" x="6724650" y="3160713"/>
          <p14:tracePt t="50342" x="6715125" y="3160713"/>
          <p14:tracePt t="50358" x="6705600" y="3160713"/>
          <p14:tracePt t="50382" x="6697663" y="3160713"/>
          <p14:tracePt t="50574" x="6688138" y="3160713"/>
          <p14:tracePt t="50822" x="6680200" y="3160713"/>
          <p14:tracePt t="50846" x="6670675" y="3160713"/>
          <p14:tracePt t="50862" x="6661150" y="3160713"/>
          <p14:tracePt t="50902" x="6653213" y="3160713"/>
          <p14:tracePt t="50910" x="6643688" y="3160713"/>
          <p14:tracePt t="50918" x="6626225" y="3160713"/>
          <p14:tracePt t="50926" x="6616700" y="3160713"/>
          <p14:tracePt t="50943" x="6589713" y="3170238"/>
          <p14:tracePt t="50959" x="6572250" y="3179763"/>
          <p14:tracePt t="50976" x="6562725" y="3187700"/>
          <p14:tracePt t="50993" x="6554788" y="3197225"/>
          <p14:tracePt t="51009" x="6537325" y="3205163"/>
          <p14:tracePt t="51026" x="6527800" y="3214688"/>
          <p14:tracePt t="51043" x="6518275" y="3224213"/>
          <p14:tracePt t="51059" x="6510338" y="3224213"/>
          <p14:tracePt t="51076" x="6491288" y="3232150"/>
          <p14:tracePt t="51093" x="6483350" y="3232150"/>
          <p14:tracePt t="51094" x="6473825" y="3241675"/>
          <p14:tracePt t="51126" x="6465888" y="3241675"/>
          <p14:tracePt t="51143" x="6446838" y="3251200"/>
          <p14:tracePt t="51159" x="6394450" y="3303588"/>
          <p14:tracePt t="51176" x="6357938" y="3348038"/>
          <p14:tracePt t="51193" x="6296025" y="3429000"/>
          <p14:tracePt t="51210" x="6197600" y="3527425"/>
          <p14:tracePt t="51226" x="6089650" y="3616325"/>
          <p14:tracePt t="51243" x="5991225" y="3697288"/>
          <p14:tracePt t="51260" x="5884863" y="3751263"/>
          <p14:tracePt t="51276" x="5759450" y="3786188"/>
          <p14:tracePt t="51293" x="5634038" y="3822700"/>
          <p14:tracePt t="51310" x="5473700" y="3840163"/>
          <p14:tracePt t="51326" x="5394325" y="3857625"/>
          <p14:tracePt t="51343" x="5340350" y="3857625"/>
          <p14:tracePt t="51360" x="5295900" y="3857625"/>
          <p14:tracePt t="51376" x="5232400" y="3857625"/>
          <p14:tracePt t="51393" x="5108575" y="3857625"/>
          <p14:tracePt t="51410" x="4902200" y="3857625"/>
          <p14:tracePt t="51426" x="4697413" y="3857625"/>
          <p14:tracePt t="51443" x="4562475" y="3857625"/>
          <p14:tracePt t="51460" x="4500563" y="3857625"/>
          <p14:tracePt t="51476" x="4438650" y="3830638"/>
          <p14:tracePt t="51493" x="4419600" y="3822700"/>
          <p14:tracePt t="51510" x="4340225" y="3786188"/>
          <p14:tracePt t="51527" x="4322763" y="3776663"/>
          <p14:tracePt t="51560" x="4295775" y="3776663"/>
          <p14:tracePt t="51576" x="4286250" y="3759200"/>
          <p14:tracePt t="51593" x="4251325" y="3751263"/>
          <p14:tracePt t="51610" x="4179888" y="3732213"/>
          <p14:tracePt t="51626" x="4143375" y="3724275"/>
          <p14:tracePt t="51660" x="4133850" y="3724275"/>
          <p14:tracePt t="51694" x="4125913" y="3714750"/>
          <p14:tracePt t="51710" x="4116388" y="3714750"/>
          <p14:tracePt t="51718" x="4116388" y="3705225"/>
          <p14:tracePt t="51727" x="4116388" y="3697288"/>
          <p14:tracePt t="51750" x="4116388" y="3687763"/>
          <p14:tracePt t="51760" x="4116388" y="3679825"/>
          <p14:tracePt t="51777" x="4108450" y="3679825"/>
          <p14:tracePt t="51793" x="4108450" y="3670300"/>
          <p14:tracePt t="52150" x="4116388" y="3670300"/>
          <p14:tracePt t="52214" x="4125913" y="3660775"/>
          <p14:tracePt t="52343" x="4152900" y="3670300"/>
          <p14:tracePt t="52350" x="4160838" y="3679825"/>
          <p14:tracePt t="52361" x="4179888" y="3687763"/>
          <p14:tracePt t="52377" x="4214813" y="3705225"/>
          <p14:tracePt t="52394" x="4251325" y="3705225"/>
          <p14:tracePt t="52411" x="4286250" y="3714750"/>
          <p14:tracePt t="52427" x="4303713" y="3714750"/>
          <p14:tracePt t="52463" x="4313238" y="3724275"/>
          <p14:tracePt t="52479" x="4313238" y="3732213"/>
          <p14:tracePt t="52511" x="4322763" y="3732213"/>
          <p14:tracePt t="52519" x="4330700" y="3732213"/>
          <p14:tracePt t="52535" x="4348163" y="3732213"/>
          <p14:tracePt t="52551" x="4357688" y="3732213"/>
          <p14:tracePt t="52566" x="4367213" y="3732213"/>
          <p14:tracePt t="52578" x="4375150" y="3732213"/>
          <p14:tracePt t="52594" x="4384675" y="3732213"/>
          <p14:tracePt t="52623" x="4394200" y="3732213"/>
          <p14:tracePt t="52639" x="4402138" y="3732213"/>
          <p14:tracePt t="52647" x="4411663" y="3732213"/>
          <p14:tracePt t="52671" x="4419600" y="3732213"/>
          <p14:tracePt t="52751" x="4419600" y="3724275"/>
          <p14:tracePt t="52759" x="4419600" y="3714750"/>
          <p14:tracePt t="52775" x="4411663" y="3705225"/>
          <p14:tracePt t="52831" x="4402138" y="3697288"/>
          <p14:tracePt t="52943" x="4394200" y="3697288"/>
          <p14:tracePt t="52967" x="4384675" y="3697288"/>
          <p14:tracePt t="53039" x="4375150" y="3697288"/>
          <p14:tracePt t="53479" x="4375150" y="3705225"/>
          <p14:tracePt t="53511" x="4402138" y="3705225"/>
          <p14:tracePt t="53519" x="4411663" y="3705225"/>
          <p14:tracePt t="53528" x="4429125" y="3705225"/>
          <p14:tracePt t="53545" x="4465638" y="3705225"/>
          <p14:tracePt t="53562" x="4483100" y="3697288"/>
          <p14:tracePt t="53578" x="4500563" y="3697288"/>
          <p14:tracePt t="53595" x="4537075" y="3697288"/>
          <p14:tracePt t="53628" x="4562475" y="3687763"/>
          <p14:tracePt t="53645" x="4589463" y="3687763"/>
          <p14:tracePt t="53662" x="4643438" y="3670300"/>
          <p14:tracePt t="53678" x="4687888" y="3670300"/>
          <p14:tracePt t="53695" x="4768850" y="3643313"/>
          <p14:tracePt t="53712" x="4813300" y="3625850"/>
          <p14:tracePt t="53728" x="4840288" y="3616325"/>
          <p14:tracePt t="53745" x="4867275" y="3608388"/>
          <p14:tracePt t="53762" x="4894263" y="3598863"/>
          <p14:tracePt t="53778" x="4919663" y="3598863"/>
          <p14:tracePt t="53795" x="4946650" y="3598863"/>
          <p14:tracePt t="53812" x="4956175" y="3598863"/>
          <p14:tracePt t="53828" x="4973638" y="3598863"/>
          <p14:tracePt t="53845" x="5000625" y="3598863"/>
          <p14:tracePt t="53862" x="5018088" y="3589338"/>
          <p14:tracePt t="53878" x="5027613" y="3589338"/>
          <p14:tracePt t="53895" x="5045075" y="3589338"/>
          <p14:tracePt t="53912" x="5054600" y="3571875"/>
          <p14:tracePt t="53951" x="5072063" y="3571875"/>
          <p14:tracePt t="53967" x="5081588" y="3571875"/>
          <p14:tracePt t="53975" x="5108575" y="3571875"/>
          <p14:tracePt t="53983" x="5116513" y="3571875"/>
          <p14:tracePt t="54007" x="5126038" y="3571875"/>
          <p14:tracePt t="54375" x="5133975" y="3571875"/>
          <p14:tracePt t="54383" x="5133975" y="3581400"/>
          <p14:tracePt t="54399" x="5153025" y="3589338"/>
          <p14:tracePt t="54407" x="5170488" y="3598863"/>
          <p14:tracePt t="54415" x="5187950" y="3598863"/>
          <p14:tracePt t="54429" x="5197475" y="3608388"/>
          <p14:tracePt t="54446" x="5205413" y="3608388"/>
          <p14:tracePt t="54462" x="5224463" y="3608388"/>
          <p14:tracePt t="54519" x="5241925" y="3608388"/>
          <p14:tracePt t="54527" x="5251450" y="3608388"/>
          <p14:tracePt t="54535" x="5259388" y="3608388"/>
          <p14:tracePt t="54545" x="5268913" y="3608388"/>
          <p14:tracePt t="54562" x="5303838" y="3616325"/>
          <p14:tracePt t="54579" x="5322888" y="3625850"/>
          <p14:tracePt t="54615" x="5330825" y="3625850"/>
          <p14:tracePt t="54629" x="5340350" y="3625850"/>
          <p14:tracePt t="54646" x="5348288" y="3625850"/>
          <p14:tracePt t="54663" x="5367338" y="3625850"/>
          <p14:tracePt t="54679" x="5375275" y="3625850"/>
          <p14:tracePt t="55176" x="5367338" y="3625850"/>
          <p14:tracePt t="55192" x="5348288" y="3625850"/>
          <p14:tracePt t="55200" x="5322888" y="3625850"/>
          <p14:tracePt t="55208" x="5295900" y="3625850"/>
          <p14:tracePt t="55216" x="5276850" y="3625850"/>
          <p14:tracePt t="55230" x="5251450" y="3625850"/>
          <p14:tracePt t="55246" x="5180013" y="3625850"/>
          <p14:tracePt t="55263" x="5072063" y="3625850"/>
          <p14:tracePt t="55280" x="4867275" y="3625850"/>
          <p14:tracePt t="55296" x="4751388" y="3625850"/>
          <p14:tracePt t="55313" x="4643438" y="3625850"/>
          <p14:tracePt t="55330" x="4483100" y="3589338"/>
          <p14:tracePt t="55346" x="4276725" y="3562350"/>
          <p14:tracePt t="55363" x="4054475" y="3490913"/>
          <p14:tracePt t="55380" x="3822700" y="3419475"/>
          <p14:tracePt t="55396" x="3562350" y="3357563"/>
          <p14:tracePt t="55413" x="3259138" y="3259138"/>
          <p14:tracePt t="55430" x="3054350" y="3214688"/>
          <p14:tracePt t="55446" x="2840038" y="3125788"/>
          <p14:tracePt t="55463" x="2670175" y="3062288"/>
          <p14:tracePt t="55480" x="2446338" y="2938463"/>
          <p14:tracePt t="55497" x="2303463" y="2867025"/>
          <p14:tracePt t="55513" x="2179638" y="2795588"/>
          <p14:tracePt t="55530" x="2081213" y="2732088"/>
          <p14:tracePt t="55546" x="2000250" y="2679700"/>
          <p14:tracePt t="55563" x="1919288" y="2625725"/>
          <p14:tracePt t="55580" x="1830388" y="2554288"/>
          <p14:tracePt t="55597" x="1741488" y="2500313"/>
          <p14:tracePt t="55613" x="1670050" y="2455863"/>
          <p14:tracePt t="55630" x="1652588" y="2446338"/>
          <p14:tracePt t="55664" x="1652588" y="2438400"/>
          <p14:tracePt t="55680" x="1652588" y="2428875"/>
          <p14:tracePt t="55697" x="1643063" y="2428875"/>
          <p14:tracePt t="55713" x="1633538" y="2419350"/>
          <p14:tracePt t="55736" x="1633538" y="2411413"/>
          <p14:tracePt t="55752" x="1633538" y="2401888"/>
          <p14:tracePt t="55768" x="1633538" y="2384425"/>
          <p14:tracePt t="55780" x="1633538" y="2374900"/>
          <p14:tracePt t="55800" x="1633538" y="2366963"/>
          <p14:tracePt t="55813" x="1633538" y="2357438"/>
          <p14:tracePt t="55832" x="1633538" y="2339975"/>
          <p14:tracePt t="55848" x="1633538" y="2330450"/>
          <p14:tracePt t="55863" x="1625600" y="2322513"/>
          <p14:tracePt t="55912" x="1616075" y="2322513"/>
          <p14:tracePt t="55920" x="1608138" y="2330450"/>
          <p14:tracePt t="55930" x="1608138" y="2339975"/>
          <p14:tracePt t="55947" x="1608138" y="2411413"/>
          <p14:tracePt t="55963" x="1625600" y="2517775"/>
          <p14:tracePt t="55980" x="1670050" y="2616200"/>
          <p14:tracePt t="55997" x="1731963" y="2714625"/>
          <p14:tracePt t="56014" x="1795463" y="2813050"/>
          <p14:tracePt t="56030" x="1857375" y="2867025"/>
          <p14:tracePt t="56047" x="1928813" y="2938463"/>
          <p14:tracePt t="56064" x="2036763" y="3009900"/>
          <p14:tracePt t="56080" x="2259013" y="3143250"/>
          <p14:tracePt t="56097" x="2366963" y="3187700"/>
          <p14:tracePt t="56114" x="2446338" y="3224213"/>
          <p14:tracePt t="56130" x="2527300" y="3259138"/>
          <p14:tracePt t="56147" x="2616200" y="3286125"/>
          <p14:tracePt t="56164" x="2679700" y="3295650"/>
          <p14:tracePt t="56180" x="2751138" y="3295650"/>
          <p14:tracePt t="56197" x="2803525" y="3295650"/>
          <p14:tracePt t="56214" x="2822575" y="3295650"/>
          <p14:tracePt t="56231" x="2830513" y="3295650"/>
          <p14:tracePt t="56247" x="2830513" y="3276600"/>
          <p14:tracePt t="56264" x="2830513" y="3241675"/>
          <p14:tracePt t="56281" x="2830513" y="3205163"/>
          <p14:tracePt t="56297" x="2822575" y="3170238"/>
          <p14:tracePt t="56314" x="2803525" y="3133725"/>
          <p14:tracePt t="56331" x="2786063" y="3108325"/>
          <p14:tracePt t="56347" x="2776538" y="3089275"/>
          <p14:tracePt t="56364" x="2776538" y="3081338"/>
          <p14:tracePt t="56381" x="2768600" y="3044825"/>
          <p14:tracePt t="56397" x="2751138" y="3027363"/>
          <p14:tracePt t="56414" x="2751138" y="2990850"/>
          <p14:tracePt t="56431" x="2732088" y="2946400"/>
          <p14:tracePt t="56447" x="2697163" y="2894013"/>
          <p14:tracePt t="56464" x="2625725" y="2813050"/>
          <p14:tracePt t="56481" x="2581275" y="2795588"/>
          <p14:tracePt t="56497" x="2562225" y="2786063"/>
          <p14:tracePt t="56514" x="2544763" y="2776538"/>
          <p14:tracePt t="56547" x="2536825" y="2776538"/>
          <p14:tracePt t="56564" x="2517775" y="2776538"/>
          <p14:tracePt t="56597" x="2509838" y="2776538"/>
          <p14:tracePt t="56614" x="2500313" y="2776538"/>
          <p14:tracePt t="56631" x="2490788" y="2776538"/>
          <p14:tracePt t="56648" x="2490788" y="2813050"/>
          <p14:tracePt t="56664" x="2490788" y="2928938"/>
          <p14:tracePt t="56681" x="2536825" y="3044825"/>
          <p14:tracePt t="56698" x="2581275" y="3098800"/>
          <p14:tracePt t="56714" x="2589213" y="3125788"/>
          <p14:tracePt t="56731" x="2616200" y="3160713"/>
          <p14:tracePt t="56748" x="2643188" y="3170238"/>
          <p14:tracePt t="56764" x="2660650" y="3179763"/>
          <p14:tracePt t="56781" x="2687638" y="3187700"/>
          <p14:tracePt t="56798" x="2732088" y="3197225"/>
          <p14:tracePt t="56814" x="2776538" y="3214688"/>
          <p14:tracePt t="56831" x="2847975" y="3251200"/>
          <p14:tracePt t="56848" x="2973388" y="3303588"/>
          <p14:tracePt t="56865" x="3143250" y="3357563"/>
          <p14:tracePt t="56881" x="3251200" y="3394075"/>
          <p14:tracePt t="56898" x="3429000" y="3411538"/>
          <p14:tracePt t="56914" x="3687763" y="3446463"/>
          <p14:tracePt t="56931" x="4017963" y="3509963"/>
          <p14:tracePt t="56948" x="4286250" y="3554413"/>
          <p14:tracePt t="56964" x="4545013" y="3598863"/>
          <p14:tracePt t="56981" x="4732338" y="3625850"/>
          <p14:tracePt t="56998" x="4840288" y="3652838"/>
          <p14:tracePt t="57014" x="4911725" y="3660775"/>
          <p14:tracePt t="57031" x="4965700" y="3679825"/>
          <p14:tracePt t="57048" x="5010150" y="3687763"/>
          <p14:tracePt t="57065" x="5037138" y="3687763"/>
          <p14:tracePt t="57081" x="5062538" y="3697288"/>
          <p14:tracePt t="57098" x="5126038" y="3714750"/>
          <p14:tracePt t="57115" x="5180013" y="3724275"/>
          <p14:tracePt t="57131" x="5268913" y="3732213"/>
          <p14:tracePt t="57148" x="5357813" y="3732213"/>
          <p14:tracePt t="57165" x="5419725" y="3732213"/>
          <p14:tracePt t="57181" x="5473700" y="3732213"/>
          <p14:tracePt t="57198" x="5537200" y="3732213"/>
          <p14:tracePt t="57215" x="5562600" y="3724275"/>
          <p14:tracePt t="57231" x="5581650" y="3697288"/>
          <p14:tracePt t="57249" x="5581650" y="3660775"/>
          <p14:tracePt t="57265" x="5581650" y="3633788"/>
          <p14:tracePt t="57281" x="5581650" y="3608388"/>
          <p14:tracePt t="57298" x="5581650" y="3589338"/>
          <p14:tracePt t="57315" x="5581650" y="3581400"/>
          <p14:tracePt t="57331" x="5581650" y="3571875"/>
          <p14:tracePt t="57365" x="5581650" y="3554413"/>
          <p14:tracePt t="57401" x="5581650" y="3544888"/>
          <p14:tracePt t="57409" x="5572125" y="3536950"/>
          <p14:tracePt t="57417" x="5572125" y="3527425"/>
          <p14:tracePt t="57433" x="5572125" y="3517900"/>
          <p14:tracePt t="57449" x="5562600" y="3500438"/>
          <p14:tracePt t="57521" x="5554663" y="3500438"/>
          <p14:tracePt t="57537" x="5545138" y="3500438"/>
          <p14:tracePt t="57545" x="5537200" y="3490913"/>
          <p14:tracePt t="57577" x="5527675" y="3490913"/>
          <p14:tracePt t="57593" x="5518150" y="3490913"/>
          <p14:tracePt t="57601" x="5510213" y="3490913"/>
          <p14:tracePt t="57617" x="5500688" y="3490913"/>
          <p14:tracePt t="57625" x="5491163" y="3490913"/>
          <p14:tracePt t="57633" x="5473700" y="3482975"/>
          <p14:tracePt t="57649" x="5465763" y="3482975"/>
          <p14:tracePt t="57665" x="5456238" y="3482975"/>
          <p14:tracePt t="57682" x="5446713" y="3482975"/>
          <p14:tracePt t="57698" x="5438775" y="3482975"/>
          <p14:tracePt t="57715" x="5419725" y="3473450"/>
          <p14:tracePt t="57732" x="5411788" y="3473450"/>
          <p14:tracePt t="57749" x="5394325" y="3473450"/>
          <p14:tracePt t="57765" x="5375275" y="3465513"/>
          <p14:tracePt t="57782" x="5330825" y="3465513"/>
          <p14:tracePt t="57798" x="5276850" y="3465513"/>
          <p14:tracePt t="57815" x="5214938" y="3465513"/>
          <p14:tracePt t="57832" x="5160963" y="3465513"/>
          <p14:tracePt t="57849" x="5081588" y="3465513"/>
          <p14:tracePt t="57865" x="5027613" y="3473450"/>
          <p14:tracePt t="57882" x="4965700" y="3500438"/>
          <p14:tracePt t="57899" x="4911725" y="3536950"/>
          <p14:tracePt t="57915" x="4875213" y="3589338"/>
          <p14:tracePt t="57932" x="4857750" y="3660775"/>
          <p14:tracePt t="57949" x="4857750" y="3741738"/>
          <p14:tracePt t="57965" x="4857750" y="3813175"/>
          <p14:tracePt t="57982" x="4857750" y="3867150"/>
          <p14:tracePt t="57999" x="4857750" y="3894138"/>
          <p14:tracePt t="58015" x="4857750" y="3919538"/>
          <p14:tracePt t="58049" x="4857750" y="3929063"/>
          <p14:tracePt t="58065" x="4857750" y="3938588"/>
          <p14:tracePt t="58089" x="4857750" y="3946525"/>
          <p14:tracePt t="58099" x="4857750" y="3956050"/>
          <p14:tracePt t="58121" x="4867275" y="3965575"/>
          <p14:tracePt t="58137" x="4867275" y="3973513"/>
          <p14:tracePt t="58149" x="4867275" y="3983038"/>
          <p14:tracePt t="58165" x="4867275" y="3990975"/>
          <p14:tracePt t="58193" x="4875213" y="3990975"/>
          <p14:tracePt t="58201" x="4875213" y="4000500"/>
          <p14:tracePt t="58225" x="4875213" y="4010025"/>
          <p14:tracePt t="58313" x="4867275" y="4010025"/>
          <p14:tracePt t="58321" x="4867275" y="4000500"/>
          <p14:tracePt t="58332" x="4867275" y="3983038"/>
          <p14:tracePt t="58349" x="4867275" y="3956050"/>
          <p14:tracePt t="58366" x="4867275" y="3919538"/>
          <p14:tracePt t="58382" x="4867275" y="3875088"/>
          <p14:tracePt t="58399" x="4867275" y="3857625"/>
          <p14:tracePt t="58489" x="4857750" y="3857625"/>
          <p14:tracePt t="58497" x="4857750" y="3848100"/>
          <p14:tracePt t="58553" x="4867275" y="3848100"/>
          <p14:tracePt t="58561" x="4884738" y="3875088"/>
          <p14:tracePt t="58569" x="4911725" y="3884613"/>
          <p14:tracePt t="58582" x="4919663" y="3894138"/>
          <p14:tracePt t="58599" x="4938713" y="3902075"/>
          <p14:tracePt t="58616" x="4938713" y="3911600"/>
          <p14:tracePt t="58753" x="4946650" y="3911600"/>
          <p14:tracePt t="59394" x="4956175" y="3919538"/>
          <p14:tracePt t="59530" x="4965700" y="3929063"/>
          <p14:tracePt t="59562" x="4956175" y="3938588"/>
          <p14:tracePt t="59570" x="4938713" y="3946525"/>
          <p14:tracePt t="59578" x="4929188" y="3946525"/>
          <p14:tracePt t="59586" x="4902200" y="3946525"/>
          <p14:tracePt t="59600" x="4867275" y="3946525"/>
          <p14:tracePt t="59617" x="4776788" y="3946525"/>
          <p14:tracePt t="59634" x="4510088" y="3946525"/>
          <p14:tracePt t="59650" x="4224338" y="3946525"/>
          <p14:tracePt t="59667" x="3857625" y="3956050"/>
          <p14:tracePt t="59683" x="3482975" y="3973513"/>
          <p14:tracePt t="59700" x="3170238" y="4010025"/>
          <p14:tracePt t="59717" x="2965450" y="4017963"/>
          <p14:tracePt t="59733" x="2822575" y="4044950"/>
          <p14:tracePt t="59750" x="2776538" y="4054475"/>
          <p14:tracePt t="59767" x="2732088" y="4062413"/>
          <p14:tracePt t="59783" x="2705100" y="4062413"/>
          <p14:tracePt t="59800" x="2660650" y="4081463"/>
          <p14:tracePt t="59817" x="2608263" y="4089400"/>
          <p14:tracePt t="59834" x="2500313" y="4098925"/>
          <p14:tracePt t="59850" x="2393950" y="4098925"/>
          <p14:tracePt t="59867" x="2339975" y="4098925"/>
          <p14:tracePt t="59884" x="2303463" y="4098925"/>
          <p14:tracePt t="59900" x="2259013" y="4116388"/>
          <p14:tracePt t="59917" x="2205038" y="4116388"/>
          <p14:tracePt t="59934" x="2098675" y="4116388"/>
          <p14:tracePt t="59950" x="1946275" y="4160838"/>
          <p14:tracePt t="59967" x="1785938" y="4179888"/>
          <p14:tracePt t="59984" x="1633538" y="4214813"/>
          <p14:tracePt t="60001" x="1536700" y="4259263"/>
          <p14:tracePt t="60017" x="1527175" y="4276725"/>
          <p14:tracePt t="60034" x="1536700" y="4313238"/>
          <p14:tracePt t="60051" x="1544638" y="4322763"/>
          <p14:tracePt t="60067" x="1544638" y="4340225"/>
          <p14:tracePt t="60084" x="1562100" y="4394200"/>
          <p14:tracePt t="60100" x="1571625" y="4438650"/>
          <p14:tracePt t="60117" x="1608138" y="4483100"/>
          <p14:tracePt t="60134" x="1652588" y="4545013"/>
          <p14:tracePt t="60150" x="1714500" y="4633913"/>
          <p14:tracePt t="60167" x="1768475" y="4687888"/>
          <p14:tracePt t="60184" x="1822450" y="4724400"/>
          <p14:tracePt t="60201" x="1857375" y="4751388"/>
          <p14:tracePt t="60217" x="1874838" y="4768850"/>
          <p14:tracePt t="60234" x="1874838" y="4822825"/>
          <p14:tracePt t="60251" x="1901825" y="4867275"/>
          <p14:tracePt t="60267" x="1928813" y="4965700"/>
          <p14:tracePt t="60284" x="1955800" y="5054600"/>
          <p14:tracePt t="60301" x="2009775" y="5133975"/>
          <p14:tracePt t="60317" x="2054225" y="5133975"/>
          <p14:tracePt t="60334" x="2143125" y="5133975"/>
          <p14:tracePt t="60351" x="2268538" y="5133975"/>
          <p14:tracePt t="60367" x="2374900" y="5133975"/>
          <p14:tracePt t="60384" x="2473325" y="5133975"/>
          <p14:tracePt t="60401" x="2536825" y="5133975"/>
          <p14:tracePt t="60417" x="2581275" y="5133975"/>
          <p14:tracePt t="60434" x="2633663" y="5143500"/>
          <p14:tracePt t="60451" x="2652713" y="5143500"/>
          <p14:tracePt t="60467" x="2660650" y="5143500"/>
          <p14:tracePt t="60484" x="2714625" y="5143500"/>
          <p14:tracePt t="60501" x="2768600" y="5143500"/>
          <p14:tracePt t="60517" x="2867025" y="5143500"/>
          <p14:tracePt t="60534" x="2938463" y="5143500"/>
          <p14:tracePt t="60551" x="2973388" y="5143500"/>
          <p14:tracePt t="60567" x="2990850" y="5133975"/>
          <p14:tracePt t="60584" x="2990850" y="5126038"/>
          <p14:tracePt t="60601" x="3000375" y="5126038"/>
          <p14:tracePt t="60674" x="3009900" y="5116513"/>
          <p14:tracePt t="60682" x="3009900" y="5108575"/>
          <p14:tracePt t="60690" x="3009900" y="5099050"/>
          <p14:tracePt t="60701" x="3009900" y="5089525"/>
          <p14:tracePt t="60718" x="3017838" y="5072063"/>
          <p14:tracePt t="60734" x="3017838" y="5054600"/>
          <p14:tracePt t="60751" x="3017838" y="5045075"/>
          <p14:tracePt t="60768" x="3027363" y="5010150"/>
          <p14:tracePt t="60784" x="3036888" y="4991100"/>
          <p14:tracePt t="60801" x="3054350" y="4956175"/>
          <p14:tracePt t="60818" x="3054350" y="4902200"/>
          <p14:tracePt t="60835" x="3054350" y="4875213"/>
          <p14:tracePt t="60851" x="3054350" y="4848225"/>
          <p14:tracePt t="60868" x="3054350" y="4830763"/>
          <p14:tracePt t="60884" x="3044825" y="4795838"/>
          <p14:tracePt t="60901" x="3000375" y="4759325"/>
          <p14:tracePt t="60918" x="2973388" y="4732338"/>
          <p14:tracePt t="60934" x="2938463" y="4687888"/>
          <p14:tracePt t="60951" x="2901950" y="4625975"/>
          <p14:tracePt t="60968" x="2847975" y="4562475"/>
          <p14:tracePt t="60985" x="2803525" y="4510088"/>
          <p14:tracePt t="61001" x="2751138" y="4456113"/>
          <p14:tracePt t="61018" x="2687638" y="4394200"/>
          <p14:tracePt t="61035" x="2608263" y="4348163"/>
          <p14:tracePt t="61051" x="2544763" y="4330700"/>
          <p14:tracePt t="61068" x="2490788" y="4330700"/>
          <p14:tracePt t="61085" x="2419350" y="4330700"/>
          <p14:tracePt t="61101" x="2357438" y="4330700"/>
          <p14:tracePt t="61118" x="2259013" y="4330700"/>
          <p14:tracePt t="61135" x="2187575" y="4330700"/>
          <p14:tracePt t="61151" x="2152650" y="4330700"/>
          <p14:tracePt t="61168" x="2116138" y="4330700"/>
          <p14:tracePt t="61185" x="2089150" y="4322763"/>
          <p14:tracePt t="61201" x="2071688" y="4322763"/>
          <p14:tracePt t="61218" x="2044700" y="4322763"/>
          <p14:tracePt t="61235" x="1955800" y="4367213"/>
          <p14:tracePt t="61251" x="1901825" y="4384675"/>
          <p14:tracePt t="61268" x="1884363" y="4394200"/>
          <p14:tracePt t="61285" x="1874838" y="4402138"/>
          <p14:tracePt t="61318" x="1866900" y="4411663"/>
          <p14:tracePt t="61387" x="1847850" y="4419600"/>
          <p14:tracePt t="61403" x="1839913" y="4429125"/>
          <p14:tracePt t="61531" x="1847850" y="4429125"/>
          <p14:tracePt t="61539" x="1866900" y="4429125"/>
          <p14:tracePt t="61547" x="1893888" y="4429125"/>
          <p14:tracePt t="61555" x="1928813" y="4429125"/>
          <p14:tracePt t="61568" x="1973263" y="4438650"/>
          <p14:tracePt t="61585" x="2071688" y="4473575"/>
          <p14:tracePt t="61602" x="2152650" y="4473575"/>
          <p14:tracePt t="61603" x="2170113" y="4473575"/>
          <p14:tracePt t="61619" x="2197100" y="4473575"/>
          <p14:tracePt t="61963" x="2205038" y="4483100"/>
          <p14:tracePt t="61971" x="2205038" y="4491038"/>
          <p14:tracePt t="61979" x="2205038" y="4500563"/>
          <p14:tracePt t="61987" x="2205038" y="4510088"/>
          <p14:tracePt t="62002" x="2205038" y="4537075"/>
          <p14:tracePt t="62019" x="2205038" y="4643438"/>
          <p14:tracePt t="62035" x="2205038" y="4786313"/>
          <p14:tracePt t="62052" x="2241550" y="4973638"/>
          <p14:tracePt t="62069" x="2259013" y="5133975"/>
          <p14:tracePt t="62086" x="2268538" y="5286375"/>
          <p14:tracePt t="62102" x="2268538" y="5330825"/>
          <p14:tracePt t="62119" x="2276475" y="5357813"/>
          <p14:tracePt t="62155" x="2276475" y="5384800"/>
          <p14:tracePt t="62169" x="2286000" y="5411788"/>
          <p14:tracePt t="62186" x="2286000" y="5446713"/>
          <p14:tracePt t="62202" x="2286000" y="5473700"/>
          <p14:tracePt t="62219" x="2295525" y="5500688"/>
          <p14:tracePt t="62236" x="2295525" y="5510213"/>
          <p14:tracePt t="63460" x="2286000" y="5510213"/>
          <p14:tracePt t="63468" x="2259013" y="5491163"/>
          <p14:tracePt t="63476" x="2232025" y="5473700"/>
          <p14:tracePt t="63487" x="2224088" y="5465763"/>
          <p14:tracePt t="63503" x="2179638" y="5429250"/>
          <p14:tracePt t="63520" x="2160588" y="5419725"/>
          <p14:tracePt t="63537" x="2152650" y="5411788"/>
          <p14:tracePt t="63572" x="2152650" y="5394325"/>
          <p14:tracePt t="63587" x="2251075" y="5348288"/>
          <p14:tracePt t="63604" x="2544763" y="5133975"/>
          <p14:tracePt t="63620" x="2598738" y="4973638"/>
          <p14:tracePt t="63637" x="2598738" y="4884738"/>
          <p14:tracePt t="63653" x="2384425" y="4705350"/>
          <p14:tracePt t="63670" x="1839913" y="4394200"/>
          <p14:tracePt t="63687" x="1044575" y="4071938"/>
          <p14:tracePt t="63703" x="80963" y="3616325"/>
          <p14:tracePt t="63720" x="0" y="3224213"/>
          <p14:tracePt t="63737" x="0" y="3000375"/>
          <p14:tracePt t="63753" x="0" y="2822575"/>
          <p14:tracePt t="63770" x="0" y="2660650"/>
          <p14:tracePt t="63787" x="0" y="2465388"/>
          <p14:tracePt t="63804" x="0" y="2330450"/>
          <p14:tracePt t="63820" x="0" y="2312988"/>
          <p14:tracePt t="63854" x="17463" y="2339975"/>
          <p14:tracePt t="63870" x="71438" y="2393950"/>
          <p14:tracePt t="63887" x="187325" y="2482850"/>
          <p14:tracePt t="63904" x="366713" y="2608263"/>
          <p14:tracePt t="63920" x="561975" y="2795588"/>
          <p14:tracePt t="63937" x="731838" y="3000375"/>
          <p14:tracePt t="63954" x="973138" y="3276600"/>
          <p14:tracePt t="63970" x="1527175" y="3732213"/>
          <p14:tracePt t="63987" x="2197100" y="4143375"/>
          <p14:tracePt t="64004" x="3116263" y="4633913"/>
          <p14:tracePt t="64020" x="3608388" y="4795838"/>
          <p14:tracePt t="64037" x="4251325" y="4919663"/>
          <p14:tracePt t="64054" x="4857750" y="5010150"/>
          <p14:tracePt t="64070" x="5268913" y="5062538"/>
          <p14:tracePt t="64087" x="5616575" y="5062538"/>
          <p14:tracePt t="64104" x="5884863" y="5054600"/>
          <p14:tracePt t="64120" x="6045200" y="5018088"/>
          <p14:tracePt t="64137" x="6116638" y="5010150"/>
          <p14:tracePt t="64154" x="6180138" y="5010150"/>
          <p14:tracePt t="64171" x="6303963" y="5062538"/>
          <p14:tracePt t="64188" x="6840538" y="5394325"/>
          <p14:tracePt t="64204" x="7527925" y="5776913"/>
          <p14:tracePt t="64221" x="8232775" y="5991225"/>
          <p14:tracePt t="64237" x="8742363" y="6062663"/>
          <p14:tracePt t="64254" x="8939213" y="6062663"/>
          <p14:tracePt t="64271" x="9018588" y="6010275"/>
          <p14:tracePt t="64287" x="9028113" y="5929313"/>
          <p14:tracePt t="64304" x="9028113" y="5840413"/>
          <p14:tracePt t="64321" x="8974138" y="5751513"/>
          <p14:tracePt t="64337" x="8947150" y="5688013"/>
          <p14:tracePt t="64354" x="8920163" y="5634038"/>
          <p14:tracePt t="64371" x="8885238" y="5545138"/>
          <p14:tracePt t="64387" x="8796338" y="5446713"/>
          <p14:tracePt t="64404" x="8562975" y="5295900"/>
          <p14:tracePt t="64421" x="8402638" y="5224463"/>
          <p14:tracePt t="64437" x="8232775" y="5153025"/>
          <p14:tracePt t="64454" x="8134350" y="5133975"/>
          <p14:tracePt t="64471" x="8045450" y="5116513"/>
          <p14:tracePt t="64487" x="7974013" y="5116513"/>
          <p14:tracePt t="64504" x="7813675" y="5108575"/>
          <p14:tracePt t="64521" x="7616825" y="5062538"/>
          <p14:tracePt t="64538" x="7348538" y="5037138"/>
          <p14:tracePt t="64554" x="6902450" y="4965700"/>
          <p14:tracePt t="64571" x="6384925" y="4848225"/>
          <p14:tracePt t="64588" x="5848350" y="4776788"/>
          <p14:tracePt t="64604" x="5205413" y="4697413"/>
          <p14:tracePt t="64621" x="4929188" y="4652963"/>
          <p14:tracePt t="64638" x="4759325" y="4633913"/>
          <p14:tracePt t="64654" x="4705350" y="4616450"/>
          <p14:tracePt t="64692" x="4697413" y="4616450"/>
          <p14:tracePt t="64716" x="4679950" y="4608513"/>
          <p14:tracePt t="64756" x="4679950" y="4598988"/>
          <p14:tracePt t="64764" x="4679950" y="4589463"/>
          <p14:tracePt t="64780" x="4679950" y="4572000"/>
          <p14:tracePt t="64788" x="4679950" y="4562475"/>
          <p14:tracePt t="64804" x="4679950" y="4554538"/>
          <p14:tracePt t="64868" x="4687888" y="4537075"/>
          <p14:tracePt t="64908" x="4697413" y="4537075"/>
          <p14:tracePt t="64917" x="4714875" y="4537075"/>
          <p14:tracePt t="64924" x="4724400" y="4537075"/>
          <p14:tracePt t="64938" x="4751388" y="4545013"/>
          <p14:tracePt t="64955" x="4776788" y="4554538"/>
          <p14:tracePt t="64971" x="4795838" y="4554538"/>
          <p14:tracePt t="65020" x="4803775" y="4562475"/>
          <p14:tracePt t="65044" x="4813300" y="4562475"/>
          <p14:tracePt t="65052" x="4822825" y="4562475"/>
          <p14:tracePt t="65061" x="4830763" y="4562475"/>
          <p14:tracePt t="65071" x="4840288" y="4562475"/>
          <p14:tracePt t="65093" x="4848225" y="4562475"/>
          <p14:tracePt t="65108" x="4857750" y="4554538"/>
          <p14:tracePt t="65125" x="4867275" y="4554538"/>
          <p14:tracePt t="65138" x="4867275" y="4545013"/>
          <p14:tracePt t="65155" x="4867275" y="4537075"/>
          <p14:tracePt t="65171" x="4867275" y="4527550"/>
          <p14:tracePt t="65189" x="4867275" y="4510088"/>
          <p14:tracePt t="65228" x="4867275" y="4500563"/>
          <p14:tracePt t="65261" x="4867275" y="4491038"/>
          <p14:tracePt t="65268" x="4867275" y="4483100"/>
          <p14:tracePt t="65293" x="4867275" y="4473575"/>
          <p14:tracePt t="65309" x="4867275" y="4465638"/>
          <p14:tracePt t="65316" x="4867275" y="4456113"/>
          <p14:tracePt t="65452" x="4884738" y="4456113"/>
          <p14:tracePt t="65460" x="4911725" y="4456113"/>
          <p14:tracePt t="65472" x="4929188" y="4473575"/>
          <p14:tracePt t="65488" x="4946650" y="4491038"/>
          <p14:tracePt t="65505" x="5000625" y="4518025"/>
          <p14:tracePt t="65522" x="5027613" y="4537075"/>
          <p14:tracePt t="65538" x="5045075" y="4537075"/>
          <p14:tracePt t="65605" x="5062538" y="4562475"/>
          <p14:tracePt t="65621" x="5081588" y="4572000"/>
          <p14:tracePt t="65629" x="5089525" y="4589463"/>
          <p14:tracePt t="65661" x="5099050" y="4589463"/>
          <p14:tracePt t="65669" x="5108575" y="4589463"/>
          <p14:tracePt t="65701" x="5116513" y="4589463"/>
          <p14:tracePt t="65709" x="5126038" y="4589463"/>
          <p14:tracePt t="65765" x="5133975" y="4589463"/>
          <p14:tracePt t="65773" x="5153025" y="4589463"/>
          <p14:tracePt t="65781" x="5160963" y="4589463"/>
          <p14:tracePt t="65789" x="5170488" y="4589463"/>
          <p14:tracePt t="65805" x="5205413" y="4616450"/>
          <p14:tracePt t="65822" x="5251450" y="4625975"/>
          <p14:tracePt t="65839" x="5259388" y="4643438"/>
          <p14:tracePt t="65855" x="5268913" y="4643438"/>
          <p14:tracePt t="65889" x="5268913" y="4652963"/>
          <p14:tracePt t="65905" x="5286375" y="4679950"/>
          <p14:tracePt t="65922" x="5357813" y="4697413"/>
          <p14:tracePt t="65939" x="5491163" y="4724400"/>
          <p14:tracePt t="65955" x="5661025" y="4741863"/>
          <p14:tracePt t="65972" x="5776913" y="4741863"/>
          <p14:tracePt t="65989" x="5911850" y="4741863"/>
          <p14:tracePt t="66005" x="5929313" y="4741863"/>
          <p14:tracePt t="66045" x="5938838" y="4741863"/>
          <p14:tracePt t="66061" x="5956300" y="4732338"/>
          <p14:tracePt t="66072" x="5983288" y="4732338"/>
          <p14:tracePt t="66089" x="6062663" y="4732338"/>
          <p14:tracePt t="66105" x="6197600" y="4732338"/>
          <p14:tracePt t="66122" x="6402388" y="4732338"/>
          <p14:tracePt t="66139" x="6589713" y="4732338"/>
          <p14:tracePt t="66156" x="6715125" y="4724400"/>
          <p14:tracePt t="66172" x="6742113" y="4714875"/>
          <p14:tracePt t="66189" x="6751638" y="4705350"/>
          <p14:tracePt t="66222" x="6751638" y="4697413"/>
          <p14:tracePt t="66261" x="6759575" y="4697413"/>
          <p14:tracePt t="66277" x="6759575" y="4687888"/>
          <p14:tracePt t="66285" x="6769100" y="4687888"/>
          <p14:tracePt t="66293" x="6777038" y="4679950"/>
          <p14:tracePt t="66306" x="6786563" y="4679950"/>
          <p14:tracePt t="66322" x="6796088" y="4670425"/>
          <p14:tracePt t="66356" x="6804025" y="4660900"/>
          <p14:tracePt t="66381" x="6813550" y="4660900"/>
          <p14:tracePt t="66389" x="6823075" y="4660900"/>
          <p14:tracePt t="66406" x="6848475" y="4660900"/>
          <p14:tracePt t="66422" x="6884988" y="4660900"/>
          <p14:tracePt t="66957" x="6875463" y="4679950"/>
          <p14:tracePt t="66965" x="6840538" y="4687888"/>
          <p14:tracePt t="66974" x="6804025" y="4697413"/>
          <p14:tracePt t="66990" x="6724650" y="4714875"/>
          <p14:tracePt t="67006" x="6653213" y="4724400"/>
          <p14:tracePt t="67023" x="6589713" y="4724400"/>
          <p14:tracePt t="67040" x="6537325" y="4724400"/>
          <p14:tracePt t="67056" x="6491288" y="4724400"/>
          <p14:tracePt t="67073" x="6429375" y="4724400"/>
          <p14:tracePt t="67090" x="6367463" y="4724400"/>
          <p14:tracePt t="67106" x="6303963" y="4732338"/>
          <p14:tracePt t="67123" x="6276975" y="4741863"/>
          <p14:tracePt t="67140" x="6242050" y="4759325"/>
          <p14:tracePt t="67157" x="6215063" y="4759325"/>
          <p14:tracePt t="67173" x="6170613" y="4759325"/>
          <p14:tracePt t="67190" x="6161088" y="4759325"/>
          <p14:tracePt t="67206" x="6143625" y="4759325"/>
          <p14:tracePt t="67223" x="6116638" y="4759325"/>
          <p14:tracePt t="67240" x="6072188" y="4759325"/>
          <p14:tracePt t="67257" x="6045200" y="4759325"/>
          <p14:tracePt t="67273" x="6018213" y="4751388"/>
          <p14:tracePt t="67290" x="5965825" y="4741863"/>
          <p14:tracePt t="67307" x="5946775" y="4741863"/>
          <p14:tracePt t="67323" x="5919788" y="4741863"/>
          <p14:tracePt t="67340" x="5894388" y="4732338"/>
          <p14:tracePt t="67357" x="5840413" y="4705350"/>
          <p14:tracePt t="67374" x="5813425" y="4697413"/>
          <p14:tracePt t="67390" x="5803900" y="4687888"/>
          <p14:tracePt t="67407" x="5795963" y="4679950"/>
          <p14:tracePt t="68142" x="5795963" y="4670425"/>
          <p14:tracePt t="71231" x="5803900" y="4670425"/>
          <p14:tracePt t="71239" x="5813425" y="4652963"/>
          <p14:tracePt t="71263" x="5813425" y="4633913"/>
          <p14:tracePt t="71279" x="5813425" y="4625975"/>
          <p14:tracePt t="71287" x="5813425" y="4608513"/>
          <p14:tracePt t="71303" x="5813425" y="4598988"/>
          <p14:tracePt t="71319" x="5813425" y="4581525"/>
          <p14:tracePt t="71328" x="5813425" y="4572000"/>
          <p14:tracePt t="71344" x="5813425" y="4545013"/>
          <p14:tracePt t="71360" x="5803900" y="4518025"/>
          <p14:tracePt t="71377" x="5776913" y="4483100"/>
          <p14:tracePt t="71393" x="5759450" y="4446588"/>
          <p14:tracePt t="71410" x="5715000" y="4429125"/>
          <p14:tracePt t="71427" x="5680075" y="4402138"/>
          <p14:tracePt t="71443" x="5643563" y="4384675"/>
          <p14:tracePt t="71460" x="5616575" y="4375150"/>
          <p14:tracePt t="71477" x="5589588" y="4367213"/>
          <p14:tracePt t="71494" x="5581650" y="4367213"/>
          <p14:tracePt t="71510" x="5562600" y="4357688"/>
          <p14:tracePt t="71527" x="5545138" y="4340225"/>
          <p14:tracePt t="71544" x="5537200" y="4340225"/>
          <p14:tracePt t="71560" x="5518150" y="4330700"/>
          <p14:tracePt t="71594" x="5510213" y="4330700"/>
          <p14:tracePt t="71610" x="5483225" y="4330700"/>
          <p14:tracePt t="71627" x="5465763" y="4330700"/>
          <p14:tracePt t="71643" x="5429250" y="4330700"/>
          <p14:tracePt t="71660" x="5419725" y="4330700"/>
          <p14:tracePt t="71677" x="5402263" y="4330700"/>
          <p14:tracePt t="71694" x="5394325" y="4330700"/>
          <p14:tracePt t="71727" x="5375275" y="4330700"/>
          <p14:tracePt t="71744" x="5357813" y="4348163"/>
          <p14:tracePt t="71760" x="5340350" y="4367213"/>
          <p14:tracePt t="71777" x="5340350" y="4384675"/>
          <p14:tracePt t="71794" x="5330825" y="4402138"/>
          <p14:tracePt t="71810" x="5330825" y="4419600"/>
          <p14:tracePt t="71827" x="5330825" y="4438650"/>
          <p14:tracePt t="71844" x="5330825" y="4465638"/>
          <p14:tracePt t="71860" x="5330825" y="4483100"/>
          <p14:tracePt t="71877" x="5330825" y="4491038"/>
          <p14:tracePt t="71894" x="5330825" y="4510088"/>
          <p14:tracePt t="71910" x="5330825" y="4537075"/>
          <p14:tracePt t="71928" x="5348288" y="4589463"/>
          <p14:tracePt t="71944" x="5375275" y="4616450"/>
          <p14:tracePt t="71960" x="5438775" y="4660900"/>
          <p14:tracePt t="71977" x="5491163" y="4687888"/>
          <p14:tracePt t="71994" x="5545138" y="4714875"/>
          <p14:tracePt t="72011" x="5581650" y="4724400"/>
          <p14:tracePt t="72027" x="5599113" y="4724400"/>
          <p14:tracePt t="72044" x="5616575" y="4732338"/>
          <p14:tracePt t="72061" x="5634038" y="4732338"/>
          <p14:tracePt t="72077" x="5680075" y="4732338"/>
          <p14:tracePt t="72094" x="5732463" y="4732338"/>
          <p14:tracePt t="72111" x="5776913" y="4732338"/>
          <p14:tracePt t="72112" x="5795963" y="4732338"/>
          <p14:tracePt t="72128" x="5813425" y="4732338"/>
          <p14:tracePt t="72144" x="5830888" y="4732338"/>
          <p14:tracePt t="72161" x="5848350" y="4732338"/>
          <p14:tracePt t="72177" x="5875338" y="4724400"/>
          <p14:tracePt t="72194" x="5929313" y="4705350"/>
          <p14:tracePt t="72211" x="5983288" y="4679950"/>
          <p14:tracePt t="72227" x="6010275" y="4652963"/>
          <p14:tracePt t="72244" x="6010275" y="4625975"/>
          <p14:tracePt t="72261" x="6027738" y="4598988"/>
          <p14:tracePt t="72277" x="6037263" y="4562475"/>
          <p14:tracePt t="72294" x="6045200" y="4537075"/>
          <p14:tracePt t="72311" x="6045200" y="4527550"/>
          <p14:tracePt t="72328" x="6054725" y="4491038"/>
          <p14:tracePt t="72344" x="6054725" y="4465638"/>
          <p14:tracePt t="72361" x="6054725" y="4446588"/>
          <p14:tracePt t="72378" x="6054725" y="4438650"/>
          <p14:tracePt t="72394" x="6054725" y="4419600"/>
          <p14:tracePt t="72411" x="6054725" y="4411663"/>
          <p14:tracePt t="72428" x="6054725" y="4394200"/>
          <p14:tracePt t="72444" x="6037263" y="4375150"/>
          <p14:tracePt t="72461" x="6000750" y="4348163"/>
          <p14:tracePt t="72478" x="5991225" y="4340225"/>
          <p14:tracePt t="72494" x="5965825" y="4322763"/>
          <p14:tracePt t="72511" x="5938838" y="4313238"/>
          <p14:tracePt t="72528" x="5919788" y="4303713"/>
          <p14:tracePt t="72544" x="5902325" y="4303713"/>
          <p14:tracePt t="72561" x="5875338" y="4303713"/>
          <p14:tracePt t="72578" x="5822950" y="4303713"/>
          <p14:tracePt t="72594" x="5776913" y="4303713"/>
          <p14:tracePt t="72611" x="5724525" y="4303713"/>
          <p14:tracePt t="72628" x="5661025" y="4303713"/>
          <p14:tracePt t="72645" x="5616575" y="4303713"/>
          <p14:tracePt t="72661" x="5581650" y="4303713"/>
          <p14:tracePt t="72678" x="5562600" y="4303713"/>
          <p14:tracePt t="72694" x="5537200" y="4303713"/>
          <p14:tracePt t="72711" x="5510213" y="4313238"/>
          <p14:tracePt t="72728" x="5473700" y="4330700"/>
          <p14:tracePt t="72745" x="5465763" y="4330700"/>
          <p14:tracePt t="72761" x="5456238" y="4340225"/>
          <p14:tracePt t="72778" x="5456238" y="4375150"/>
          <p14:tracePt t="72795" x="5456238" y="4384675"/>
          <p14:tracePt t="72811" x="5456238" y="4411663"/>
          <p14:tracePt t="72828" x="5456238" y="4419600"/>
          <p14:tracePt t="72845" x="5456238" y="4429125"/>
          <p14:tracePt t="72861" x="5456238" y="4438650"/>
          <p14:tracePt t="73112" x="5456238" y="4446588"/>
          <p14:tracePt t="73128" x="5446713" y="4446588"/>
          <p14:tracePt t="73136" x="5429250" y="4446588"/>
          <p14:tracePt t="73145" x="5402263" y="4446588"/>
          <p14:tracePt t="73162" x="5340350" y="4446588"/>
          <p14:tracePt t="73178" x="5303838" y="4446588"/>
          <p14:tracePt t="73195" x="5276850" y="4446588"/>
          <p14:tracePt t="73228" x="5251450" y="4446588"/>
          <p14:tracePt t="73245" x="5205413" y="4446588"/>
          <p14:tracePt t="73262" x="5108575" y="4446588"/>
          <p14:tracePt t="73278" x="4973638" y="4446588"/>
          <p14:tracePt t="73295" x="4875213" y="4446588"/>
          <p14:tracePt t="73312" x="4830763" y="4446588"/>
          <p14:tracePt t="73376" x="4822825" y="4446588"/>
          <p14:tracePt t="73400" x="4813300" y="4446588"/>
          <p14:tracePt t="73408" x="4795838" y="4446588"/>
          <p14:tracePt t="73416" x="4786313" y="4446588"/>
          <p14:tracePt t="73428" x="4751388" y="4446588"/>
          <p14:tracePt t="73445" x="4679950" y="4446588"/>
          <p14:tracePt t="73462" x="4545013" y="4446588"/>
          <p14:tracePt t="73479" x="4419600" y="4446588"/>
          <p14:tracePt t="73495" x="4348163" y="4446588"/>
          <p14:tracePt t="73512" x="4313238" y="4446588"/>
          <p14:tracePt t="73545" x="4313238" y="4456113"/>
          <p14:tracePt t="73562" x="4313238" y="4465638"/>
          <p14:tracePt t="73578" x="4322763" y="4473575"/>
          <p14:tracePt t="73595" x="4340225" y="4483100"/>
          <p14:tracePt t="73612" x="4348163" y="4483100"/>
          <p14:tracePt t="73640" x="4367213" y="4483100"/>
          <p14:tracePt t="73657" x="4384675" y="4483100"/>
          <p14:tracePt t="73665" x="4402138" y="4483100"/>
          <p14:tracePt t="73681" x="4419600" y="4483100"/>
          <p14:tracePt t="73695" x="4438650" y="4483100"/>
          <p14:tracePt t="73712" x="4500563" y="4483100"/>
          <p14:tracePt t="73729" x="4554538" y="4491038"/>
          <p14:tracePt t="73745" x="4608513" y="4500563"/>
          <p14:tracePt t="73762" x="4687888" y="4510088"/>
          <p14:tracePt t="73779" x="4759325" y="4527550"/>
          <p14:tracePt t="73795" x="4857750" y="4537075"/>
          <p14:tracePt t="73812" x="4938713" y="4537075"/>
          <p14:tracePt t="73829" x="5010150" y="4537075"/>
          <p14:tracePt t="73845" x="5062538" y="4537075"/>
          <p14:tracePt t="73862" x="5108575" y="4537075"/>
          <p14:tracePt t="73879" x="5153025" y="4537075"/>
          <p14:tracePt t="73895" x="5197475" y="4518025"/>
          <p14:tracePt t="73912" x="5276850" y="4500563"/>
          <p14:tracePt t="73929" x="5313363" y="4491038"/>
          <p14:tracePt t="73945" x="5348288" y="4491038"/>
          <p14:tracePt t="74009" x="5357813" y="4491038"/>
          <p14:tracePt t="74145" x="5357813" y="4510088"/>
          <p14:tracePt t="74153" x="5384800" y="4537075"/>
          <p14:tracePt t="74162" x="5438775" y="4562475"/>
          <p14:tracePt t="74179" x="5572125" y="4608513"/>
          <p14:tracePt t="74196" x="5759450" y="4625975"/>
          <p14:tracePt t="74212" x="6010275" y="4633913"/>
          <p14:tracePt t="74229" x="6215063" y="4633913"/>
          <p14:tracePt t="74246" x="6367463" y="4633913"/>
          <p14:tracePt t="74262" x="6429375" y="4633913"/>
          <p14:tracePt t="74279" x="6446838" y="4633913"/>
          <p14:tracePt t="74296" x="6446838" y="4625975"/>
          <p14:tracePt t="74313" x="6446838" y="4598988"/>
          <p14:tracePt t="74329" x="6456363" y="4589463"/>
          <p14:tracePt t="74346" x="6456363" y="4572000"/>
          <p14:tracePt t="74363" x="6456363" y="4545013"/>
          <p14:tracePt t="74379" x="6456363" y="4537075"/>
          <p14:tracePt t="74396" x="6456363" y="4518025"/>
          <p14:tracePt t="74413" x="6456363" y="4500563"/>
          <p14:tracePt t="74429" x="6465888" y="4491038"/>
          <p14:tracePt t="74446" x="6465888" y="4483100"/>
          <p14:tracePt t="74463" x="6465888" y="4465638"/>
          <p14:tracePt t="74479" x="6465888" y="4438650"/>
          <p14:tracePt t="74496" x="6465888" y="4402138"/>
          <p14:tracePt t="74513" x="6456363" y="4340225"/>
          <p14:tracePt t="74530" x="6411913" y="4303713"/>
          <p14:tracePt t="74546" x="6340475" y="4268788"/>
          <p14:tracePt t="74563" x="6286500" y="4241800"/>
          <p14:tracePt t="74579" x="6251575" y="4214813"/>
          <p14:tracePt t="74596" x="6232525" y="4205288"/>
          <p14:tracePt t="74613" x="6215063" y="4197350"/>
          <p14:tracePt t="74630" x="6170613" y="4160838"/>
          <p14:tracePt t="74646" x="6089650" y="4152900"/>
          <p14:tracePt t="74663" x="5973763" y="4143375"/>
          <p14:tracePt t="74680" x="5884863" y="4125913"/>
          <p14:tracePt t="74696" x="5803900" y="4125913"/>
          <p14:tracePt t="74713" x="5705475" y="4125913"/>
          <p14:tracePt t="74730" x="5661025" y="4133850"/>
          <p14:tracePt t="74746" x="5634038" y="4152900"/>
          <p14:tracePt t="74763" x="5626100" y="4160838"/>
          <p14:tracePt t="74780" x="5589588" y="4197350"/>
          <p14:tracePt t="74796" x="5589588" y="4214813"/>
          <p14:tracePt t="74813" x="5581650" y="4251325"/>
          <p14:tracePt t="74830" x="5572125" y="4295775"/>
          <p14:tracePt t="74846" x="5572125" y="4330700"/>
          <p14:tracePt t="74863" x="5562600" y="4375150"/>
          <p14:tracePt t="74880" x="5562600" y="4411663"/>
          <p14:tracePt t="74896" x="5562600" y="4456113"/>
          <p14:tracePt t="74913" x="5581650" y="4527550"/>
          <p14:tracePt t="74930" x="5626100" y="4572000"/>
          <p14:tracePt t="74946" x="5715000" y="4625975"/>
          <p14:tracePt t="74963" x="5776913" y="4670425"/>
          <p14:tracePt t="74980" x="5867400" y="4732338"/>
          <p14:tracePt t="74996" x="5973763" y="4776788"/>
          <p14:tracePt t="75013" x="6072188" y="4795838"/>
          <p14:tracePt t="75030" x="6170613" y="4822825"/>
          <p14:tracePt t="75047" x="6232525" y="4830763"/>
          <p14:tracePt t="75063" x="6251575" y="4830763"/>
          <p14:tracePt t="75080" x="6276975" y="4830763"/>
          <p14:tracePt t="75097" x="6303963" y="4830763"/>
          <p14:tracePt t="75113" x="6323013" y="4830763"/>
          <p14:tracePt t="75130" x="6330950" y="4830763"/>
          <p14:tracePt t="75146" x="6348413" y="4830763"/>
          <p14:tracePt t="75163" x="6367463" y="4822825"/>
          <p14:tracePt t="75180" x="6375400" y="4822825"/>
          <p14:tracePt t="75197" x="6384925" y="4803775"/>
          <p14:tracePt t="75213" x="6394450" y="4795838"/>
          <p14:tracePt t="75230" x="6394450" y="4786313"/>
          <p14:tracePt t="75247" x="6394450" y="4776788"/>
          <p14:tracePt t="75263" x="6402388" y="4768850"/>
          <p14:tracePt t="75280" x="6411913" y="4751388"/>
          <p14:tracePt t="75297" x="6411913" y="4724400"/>
          <p14:tracePt t="75313" x="6411913" y="4705350"/>
          <p14:tracePt t="75347" x="6402388" y="4697413"/>
          <p14:tracePt t="75393" x="6394450" y="4687888"/>
          <p14:tracePt t="75425" x="6394450" y="4679950"/>
          <p14:tracePt t="75441" x="6384925" y="4660900"/>
          <p14:tracePt t="75545" x="6384925" y="4652963"/>
          <p14:tracePt t="75778" x="6375400" y="4652963"/>
          <p14:tracePt t="75906" x="6367463" y="4652963"/>
          <p14:tracePt t="75929" x="6357938" y="4652963"/>
          <p14:tracePt t="76354" x="6357938" y="4643438"/>
          <p14:tracePt t="76362" x="6367463" y="4633913"/>
          <p14:tracePt t="76370" x="6375400" y="4616450"/>
          <p14:tracePt t="76381" x="6375400" y="4598988"/>
          <p14:tracePt t="76398" x="6375400" y="4562475"/>
          <p14:tracePt t="76414" x="6375400" y="4510088"/>
          <p14:tracePt t="76431" x="6375400" y="4473575"/>
          <p14:tracePt t="76448" x="6375400" y="4411663"/>
          <p14:tracePt t="76464" x="6375400" y="4367213"/>
          <p14:tracePt t="76481" x="6348413" y="4330700"/>
          <p14:tracePt t="76498" x="6296025" y="4268788"/>
          <p14:tracePt t="76515" x="6232525" y="4232275"/>
          <p14:tracePt t="76531" x="6188075" y="4197350"/>
          <p14:tracePt t="76548" x="6143625" y="4187825"/>
          <p14:tracePt t="76564" x="6081713" y="4152900"/>
          <p14:tracePt t="76581" x="6045200" y="4125913"/>
          <p14:tracePt t="76598" x="5965825" y="4108450"/>
          <p14:tracePt t="76615" x="5884863" y="4089400"/>
          <p14:tracePt t="76631" x="5813425" y="4081463"/>
          <p14:tracePt t="76648" x="5724525" y="4071938"/>
          <p14:tracePt t="76665" x="5653088" y="4071938"/>
          <p14:tracePt t="76681" x="5562600" y="4071938"/>
          <p14:tracePt t="76698" x="5510213" y="4089400"/>
          <p14:tracePt t="76715" x="5473700" y="4116388"/>
          <p14:tracePt t="76731" x="5456238" y="4133850"/>
          <p14:tracePt t="76748" x="5429250" y="4152900"/>
          <p14:tracePt t="76765" x="5411788" y="4152900"/>
          <p14:tracePt t="76781" x="5394325" y="4160838"/>
          <p14:tracePt t="76798" x="5394325" y="4170363"/>
          <p14:tracePt t="76831" x="5367338" y="4197350"/>
          <p14:tracePt t="76848" x="5357813" y="4224338"/>
          <p14:tracePt t="76865" x="5348288" y="4241800"/>
          <p14:tracePt t="76881" x="5330825" y="4268788"/>
          <p14:tracePt t="76898" x="5330825" y="4322763"/>
          <p14:tracePt t="76915" x="5330825" y="4357688"/>
          <p14:tracePt t="76931" x="5330825" y="4394200"/>
          <p14:tracePt t="76948" x="5348288" y="4411663"/>
          <p14:tracePt t="76965" x="5367338" y="4446588"/>
          <p14:tracePt t="76981" x="5375275" y="4491038"/>
          <p14:tracePt t="76998" x="5394325" y="4518025"/>
          <p14:tracePt t="77015" x="5419725" y="4554538"/>
          <p14:tracePt t="77031" x="5438775" y="4581525"/>
          <p14:tracePt t="77048" x="5473700" y="4633913"/>
          <p14:tracePt t="77065" x="5537200" y="4697413"/>
          <p14:tracePt t="77082" x="5626100" y="4759325"/>
          <p14:tracePt t="77098" x="5661025" y="4776788"/>
          <p14:tracePt t="77115" x="5688013" y="4795838"/>
          <p14:tracePt t="77132" x="5732463" y="4813300"/>
          <p14:tracePt t="77148" x="5830888" y="4848225"/>
          <p14:tracePt t="77165" x="5938838" y="4857750"/>
          <p14:tracePt t="77182" x="6054725" y="4875213"/>
          <p14:tracePt t="77198" x="6126163" y="4884738"/>
          <p14:tracePt t="77215" x="6188075" y="4884738"/>
          <p14:tracePt t="77232" x="6197600" y="4884738"/>
          <p14:tracePt t="77248" x="6232525" y="4875213"/>
          <p14:tracePt t="77265" x="6269038" y="4840288"/>
          <p14:tracePt t="77282" x="6330950" y="4795838"/>
          <p14:tracePt t="77298" x="6348413" y="4751388"/>
          <p14:tracePt t="77315" x="6367463" y="4732338"/>
          <p14:tracePt t="77332" x="6367463" y="4714875"/>
          <p14:tracePt t="77348" x="6375400" y="4670425"/>
          <p14:tracePt t="77365" x="6375400" y="4652963"/>
          <p14:tracePt t="77382" x="6394450" y="4616450"/>
          <p14:tracePt t="77398" x="6394450" y="4589463"/>
          <p14:tracePt t="77415" x="6402388" y="4562475"/>
          <p14:tracePt t="77432" x="6402388" y="4545013"/>
          <p14:tracePt t="77448" x="6419850" y="4518025"/>
          <p14:tracePt t="77465" x="6419850" y="4510088"/>
          <p14:tracePt t="77482" x="6419850" y="4491038"/>
          <p14:tracePt t="77515" x="6419850" y="4483100"/>
          <p14:tracePt t="77714" x="6394450" y="4483100"/>
          <p14:tracePt t="77722" x="6348413" y="4483100"/>
          <p14:tracePt t="77732" x="6303963" y="4483100"/>
          <p14:tracePt t="77749" x="6180138" y="4483100"/>
          <p14:tracePt t="77766" x="6072188" y="4483100"/>
          <p14:tracePt t="77782" x="5965825" y="4446588"/>
          <p14:tracePt t="77799" x="5894388" y="4429125"/>
          <p14:tracePt t="77815" x="5848350" y="4419600"/>
          <p14:tracePt t="77832" x="5795963" y="4419600"/>
          <p14:tracePt t="77849" x="5741988" y="4419600"/>
          <p14:tracePt t="77866" x="5697538" y="4419600"/>
          <p14:tracePt t="77882" x="5653088" y="4438650"/>
          <p14:tracePt t="77899" x="5643563" y="4438650"/>
          <p14:tracePt t="77932" x="5616575" y="4438650"/>
          <p14:tracePt t="77949" x="5599113" y="4438650"/>
          <p14:tracePt t="77966" x="5554663" y="4438650"/>
          <p14:tracePt t="77982" x="5527675" y="4446588"/>
          <p14:tracePt t="77999" x="5491163" y="4456113"/>
          <p14:tracePt t="78016" x="5473700" y="4473575"/>
          <p14:tracePt t="78032" x="5465763" y="4473575"/>
          <p14:tracePt t="78049" x="5456238" y="4483100"/>
          <p14:tracePt t="78066" x="5446713" y="4491038"/>
          <p14:tracePt t="78083" x="5429250" y="4491038"/>
          <p14:tracePt t="78099" x="5429250" y="4500563"/>
          <p14:tracePt t="78132" x="5419725" y="4500563"/>
          <p14:tracePt t="78149" x="5411788" y="4510088"/>
          <p14:tracePt t="78166" x="5402263" y="4518025"/>
          <p14:tracePt t="78182" x="5402263" y="4527550"/>
          <p14:tracePt t="78199" x="5394325" y="4527550"/>
          <p14:tracePt t="78216" x="5384800" y="4537075"/>
          <p14:tracePt t="78233" x="5384800" y="4545013"/>
          <p14:tracePt t="78249" x="5375275" y="4554538"/>
          <p14:tracePt t="78267" x="5367338" y="4554538"/>
          <p14:tracePt t="78290" x="5357813" y="4554538"/>
          <p14:tracePt t="78299" x="5357813" y="4562475"/>
          <p14:tracePt t="78316" x="5340350" y="4572000"/>
          <p14:tracePt t="78333" x="5330825" y="4581525"/>
          <p14:tracePt t="78387" x="5322888" y="4581525"/>
          <p14:tracePt t="78411" x="5303838" y="4581525"/>
          <p14:tracePt t="78995" x="5286375" y="4589463"/>
          <p14:tracePt t="82364" x="5276850" y="4598988"/>
          <p14:tracePt t="82388" x="5276850" y="4608513"/>
          <p14:tracePt t="84950" x="5276850" y="4598988"/>
          <p14:tracePt t="84966" x="5276850" y="4589463"/>
          <p14:tracePt t="85102" x="5276850" y="4581525"/>
          <p14:tracePt t="85230" x="5276850" y="4572000"/>
          <p14:tracePt t="85246" x="5276850" y="4562475"/>
          <p14:tracePt t="85254" x="5276850" y="4554538"/>
          <p14:tracePt t="85270" x="5295900" y="4545013"/>
          <p14:tracePt t="85278" x="5313363" y="4537075"/>
          <p14:tracePt t="85289" x="5322888" y="4537075"/>
          <p14:tracePt t="85305" x="5340350" y="4518025"/>
          <p14:tracePt t="85322" x="5357813" y="4518025"/>
          <p14:tracePt t="85339" x="5367338" y="4510088"/>
          <p14:tracePt t="85355" x="5384800" y="4500563"/>
          <p14:tracePt t="85372" x="5394325" y="4491038"/>
          <p14:tracePt t="85389" x="5402263" y="4473575"/>
          <p14:tracePt t="85405" x="5411788" y="4465638"/>
          <p14:tracePt t="85462" x="5419725" y="4456113"/>
          <p14:tracePt t="85502" x="5429250" y="4456113"/>
          <p14:tracePt t="85510" x="5438775" y="4456113"/>
          <p14:tracePt t="85518" x="5456238" y="4456113"/>
          <p14:tracePt t="85526" x="5465763" y="4456113"/>
          <p14:tracePt t="85539" x="5473700" y="4456113"/>
          <p14:tracePt t="85555" x="5518150" y="4446588"/>
          <p14:tracePt t="85572" x="5572125" y="4446588"/>
          <p14:tracePt t="85589" x="5616575" y="4429125"/>
          <p14:tracePt t="85606" x="5661025" y="4429125"/>
          <p14:tracePt t="85622" x="5670550" y="4429125"/>
          <p14:tracePt t="85639" x="5688013" y="4429125"/>
          <p14:tracePt t="85655" x="5715000" y="4429125"/>
          <p14:tracePt t="85672" x="5776913" y="4429125"/>
          <p14:tracePt t="85689" x="5813425" y="4429125"/>
          <p14:tracePt t="85706" x="5830888" y="4411663"/>
          <p14:tracePt t="85722" x="5848350" y="4411663"/>
          <p14:tracePt t="85739" x="5911850" y="4411663"/>
          <p14:tracePt t="85756" x="5991225" y="4402138"/>
          <p14:tracePt t="85772" x="6081713" y="4394200"/>
          <p14:tracePt t="85789" x="6180138" y="4394200"/>
          <p14:tracePt t="85806" x="6276975" y="4367213"/>
          <p14:tracePt t="85822" x="6323013" y="4357688"/>
          <p14:tracePt t="85839" x="6348413" y="4357688"/>
          <p14:tracePt t="85856" x="6384925" y="4340225"/>
          <p14:tracePt t="85872" x="6394450" y="4340225"/>
          <p14:tracePt t="85889" x="6394450" y="4330700"/>
          <p14:tracePt t="85906" x="6411913" y="4330700"/>
          <p14:tracePt t="85923" x="6419850" y="4322763"/>
          <p14:tracePt t="85939" x="6429375" y="4322763"/>
          <p14:tracePt t="85956" x="6438900" y="4313238"/>
          <p14:tracePt t="85989" x="6446838" y="4303713"/>
          <p14:tracePt t="86006" x="6446838" y="4276725"/>
          <p14:tracePt t="86023" x="6456363" y="4259263"/>
          <p14:tracePt t="86039" x="6456363" y="4251325"/>
          <p14:tracePt t="86056" x="6456363" y="4232275"/>
          <p14:tracePt t="86089" x="6419850" y="4224338"/>
          <p14:tracePt t="86106" x="6367463" y="4224338"/>
          <p14:tracePt t="86123" x="6286500" y="4224338"/>
          <p14:tracePt t="86139" x="6170613" y="4224338"/>
          <p14:tracePt t="86156" x="6062663" y="4224338"/>
          <p14:tracePt t="86173" x="5983288" y="4224338"/>
          <p14:tracePt t="86189" x="5919788" y="4224338"/>
          <p14:tracePt t="86206" x="5822950" y="4224338"/>
          <p14:tracePt t="86223" x="5732463" y="4224338"/>
          <p14:tracePt t="86239" x="5643563" y="4224338"/>
          <p14:tracePt t="86256" x="5562600" y="4241800"/>
          <p14:tracePt t="86273" x="5527675" y="4259263"/>
          <p14:tracePt t="86289" x="5510213" y="4276725"/>
          <p14:tracePt t="86306" x="5500688" y="4303713"/>
          <p14:tracePt t="86323" x="5491163" y="4322763"/>
          <p14:tracePt t="86339" x="5491163" y="4340225"/>
          <p14:tracePt t="86356" x="5491163" y="4357688"/>
          <p14:tracePt t="86373" x="5491163" y="4375150"/>
          <p14:tracePt t="86389" x="5491163" y="4384675"/>
          <p14:tracePt t="86406" x="5491163" y="4411663"/>
          <p14:tracePt t="86423" x="5491163" y="4438650"/>
          <p14:tracePt t="86439" x="5491163" y="4491038"/>
          <p14:tracePt t="86456" x="5491163" y="4545013"/>
          <p14:tracePt t="86473" x="5491163" y="4608513"/>
          <p14:tracePt t="86490" x="5518150" y="4670425"/>
          <p14:tracePt t="86506" x="5572125" y="4714875"/>
          <p14:tracePt t="86523" x="5643563" y="4724400"/>
          <p14:tracePt t="86540" x="5680075" y="4741863"/>
          <p14:tracePt t="86556" x="5724525" y="4759325"/>
          <p14:tracePt t="86573" x="5741988" y="4759325"/>
          <p14:tracePt t="86742" x="5751513" y="4751388"/>
          <p14:tracePt t="86783" x="5741988" y="4732338"/>
          <p14:tracePt t="86799" x="5741988" y="4724400"/>
          <p14:tracePt t="86806" x="5732463" y="4724400"/>
          <p14:tracePt t="86823" x="5715000" y="4714875"/>
          <p14:tracePt t="86839" x="5697538" y="4714875"/>
          <p14:tracePt t="86846" x="5688013" y="4714875"/>
          <p14:tracePt t="86857" x="5661025" y="4714875"/>
          <p14:tracePt t="86873" x="5599113" y="4714875"/>
          <p14:tracePt t="86890" x="5510213" y="4714875"/>
          <p14:tracePt t="86907" x="5419725" y="4714875"/>
          <p14:tracePt t="86923" x="5348288" y="4714875"/>
          <p14:tracePt t="86940" x="5259388" y="4705350"/>
          <p14:tracePt t="86957" x="5160963" y="4679950"/>
          <p14:tracePt t="86973" x="5062538" y="4670425"/>
          <p14:tracePt t="86990" x="4983163" y="4670425"/>
          <p14:tracePt t="87007" x="4894263" y="4660900"/>
          <p14:tracePt t="87023" x="4848225" y="4652963"/>
          <p14:tracePt t="87040" x="4813300" y="4643438"/>
          <p14:tracePt t="87057" x="4776788" y="4633913"/>
          <p14:tracePt t="87073" x="4724400" y="4625975"/>
          <p14:tracePt t="87090" x="4679950" y="4616450"/>
          <p14:tracePt t="87107" x="4660900" y="4616450"/>
          <p14:tracePt t="87167" x="4652963" y="4616450"/>
          <p14:tracePt t="87175" x="4643438" y="4616450"/>
          <p14:tracePt t="87183" x="4633913" y="4616450"/>
          <p14:tracePt t="87191" x="4616450" y="4616450"/>
          <p14:tracePt t="87207" x="4598988" y="4616450"/>
          <p14:tracePt t="87224" x="4572000" y="4616450"/>
          <p14:tracePt t="87240" x="4554538" y="4616450"/>
          <p14:tracePt t="87257" x="4537075" y="4616450"/>
          <p14:tracePt t="87274" x="4527550" y="4616450"/>
          <p14:tracePt t="87290" x="4518025" y="4616450"/>
          <p14:tracePt t="87351" x="4510088" y="4616450"/>
          <p14:tracePt t="87535" x="4491038" y="4625975"/>
          <p14:tracePt t="87543" x="4483100" y="4633913"/>
          <p14:tracePt t="87551" x="4473575" y="4643438"/>
          <p14:tracePt t="87559" x="4465638" y="4643438"/>
          <p14:tracePt t="87575" x="4456113" y="4652963"/>
          <p14:tracePt t="87591" x="4438650" y="4652963"/>
          <p14:tracePt t="87607" x="4429125" y="4652963"/>
          <p14:tracePt t="88343" x="4429125" y="4660900"/>
          <p14:tracePt t="88367" x="4429125" y="4670425"/>
          <p14:tracePt t="88375" x="4438650" y="4670425"/>
          <p14:tracePt t="88383" x="4446588" y="4670425"/>
          <p14:tracePt t="88392" x="4456113" y="4670425"/>
          <p14:tracePt t="88408" x="4483100" y="4670425"/>
          <p14:tracePt t="88425" x="4510088" y="4670425"/>
          <p14:tracePt t="88441" x="4554538" y="4670425"/>
          <p14:tracePt t="88458" x="4589463" y="4670425"/>
          <p14:tracePt t="88475" x="4643438" y="4670425"/>
          <p14:tracePt t="88491" x="4705350" y="4670425"/>
          <p14:tracePt t="88508" x="4803775" y="4670425"/>
          <p14:tracePt t="88525" x="4894263" y="4670425"/>
          <p14:tracePt t="88541" x="4938713" y="4670425"/>
          <p14:tracePt t="88558" x="4991100" y="4670425"/>
          <p14:tracePt t="88575" x="5018088" y="4660900"/>
          <p14:tracePt t="88591" x="5045075" y="4660900"/>
          <p14:tracePt t="88608" x="5062538" y="4660900"/>
          <p14:tracePt t="88625" x="5062538" y="4652963"/>
          <p14:tracePt t="88641" x="5072063" y="4643438"/>
          <p14:tracePt t="88658" x="5081588" y="4633913"/>
          <p14:tracePt t="88675" x="5099050" y="4633913"/>
          <p14:tracePt t="88691" x="5133975" y="4616450"/>
          <p14:tracePt t="88708" x="5187950" y="4608513"/>
          <p14:tracePt t="88725" x="5276850" y="4598988"/>
          <p14:tracePt t="88741" x="5330825" y="4589463"/>
          <p14:tracePt t="88758" x="5357813" y="4572000"/>
          <p14:tracePt t="88800" x="5367338" y="4562475"/>
          <p14:tracePt t="88935" x="5384800" y="4562475"/>
          <p14:tracePt t="88944" x="5402263" y="4562475"/>
          <p14:tracePt t="88951" x="5438775" y="4562475"/>
          <p14:tracePt t="88960" x="5510213" y="4562475"/>
          <p14:tracePt t="88975" x="5581650" y="4562475"/>
          <p14:tracePt t="88992" x="5867400" y="4527550"/>
          <p14:tracePt t="89008" x="6037263" y="4527550"/>
          <p14:tracePt t="89025" x="6108700" y="4527550"/>
          <p14:tracePt t="89042" x="6143625" y="4527550"/>
          <p14:tracePt t="89058" x="6153150" y="4527550"/>
          <p14:tracePt t="89075" x="6180138" y="4527550"/>
          <p14:tracePt t="89109" x="6205538" y="4518025"/>
          <p14:tracePt t="89125" x="6232525" y="4518025"/>
          <p14:tracePt t="89142" x="6251575" y="4510088"/>
          <p14:tracePt t="89159" x="6259513" y="4500563"/>
          <p14:tracePt t="89175" x="6286500" y="4473575"/>
          <p14:tracePt t="89192" x="6303963" y="4465638"/>
          <p14:tracePt t="89209" x="6313488" y="4446588"/>
          <p14:tracePt t="89225" x="6330950" y="4419600"/>
          <p14:tracePt t="89242" x="6348413" y="4402138"/>
          <p14:tracePt t="89259" x="6357938" y="4357688"/>
          <p14:tracePt t="89276" x="6375400" y="4286250"/>
          <p14:tracePt t="89292" x="6375400" y="4232275"/>
          <p14:tracePt t="89309" x="6375400" y="4197350"/>
          <p14:tracePt t="89326" x="6375400" y="4152900"/>
          <p14:tracePt t="89342" x="6357938" y="4125913"/>
          <p14:tracePt t="89359" x="6303963" y="4116388"/>
          <p14:tracePt t="89375" x="6170613" y="4108450"/>
          <p14:tracePt t="89393" x="6062663" y="4108450"/>
          <p14:tracePt t="89409" x="5983288" y="4116388"/>
          <p14:tracePt t="89425" x="5919788" y="4143375"/>
          <p14:tracePt t="89442" x="5857875" y="4170363"/>
          <p14:tracePt t="89459" x="5776913" y="4205288"/>
          <p14:tracePt t="89475" x="5705475" y="4232275"/>
          <p14:tracePt t="89492" x="5634038" y="4259263"/>
          <p14:tracePt t="89509" x="5581650" y="4276725"/>
          <p14:tracePt t="89525" x="5545138" y="4286250"/>
          <p14:tracePt t="89542" x="5527675" y="4303713"/>
          <p14:tracePt t="89559" x="5527675" y="4330700"/>
          <p14:tracePt t="89576" x="5527675" y="4402138"/>
          <p14:tracePt t="89592" x="5527675" y="4465638"/>
          <p14:tracePt t="89609" x="5562600" y="4537075"/>
          <p14:tracePt t="89626" x="5599113" y="4581525"/>
          <p14:tracePt t="89642" x="5680075" y="4633913"/>
          <p14:tracePt t="89659" x="5768975" y="4687888"/>
          <p14:tracePt t="89676" x="5857875" y="4697413"/>
          <p14:tracePt t="89692" x="5946775" y="4697413"/>
          <p14:tracePt t="89709" x="5991225" y="4705350"/>
          <p14:tracePt t="89726" x="6010275" y="4705350"/>
          <p14:tracePt t="89832" x="5991225" y="4705350"/>
          <p14:tracePt t="89840" x="5973763" y="4705350"/>
          <p14:tracePt t="89848" x="5946775" y="4705350"/>
          <p14:tracePt t="89859" x="5919788" y="4714875"/>
          <p14:tracePt t="89876" x="5857875" y="4714875"/>
          <p14:tracePt t="89893" x="5803900" y="4732338"/>
          <p14:tracePt t="89909" x="5680075" y="4741863"/>
          <p14:tracePt t="89926" x="5554663" y="4768850"/>
          <p14:tracePt t="89943" x="5419725" y="4795838"/>
          <p14:tracePt t="89959" x="5367338" y="4822825"/>
          <p14:tracePt t="89976" x="5357813" y="4822825"/>
          <p14:tracePt t="89993" x="5348288" y="4822825"/>
          <p14:tracePt t="90016" x="5340350" y="4822825"/>
          <p14:tracePt t="90032" x="5330825" y="4822825"/>
          <p14:tracePt t="90056" x="5322888" y="4822825"/>
          <p14:tracePt t="90072" x="5313363" y="4822825"/>
          <p14:tracePt t="90080" x="5303838" y="4822825"/>
          <p14:tracePt t="90096" x="5295900" y="4822825"/>
          <p14:tracePt t="90109" x="5286375" y="4822825"/>
          <p14:tracePt t="90126" x="5276850" y="4822825"/>
          <p14:tracePt t="90143" x="5268913" y="4813300"/>
          <p14:tracePt t="90159" x="5268913" y="4795838"/>
          <p14:tracePt t="90176" x="5259388" y="4768850"/>
          <p14:tracePt t="90193" x="5251450" y="4759325"/>
          <p14:tracePt t="90209" x="5251450" y="4741863"/>
          <p14:tracePt t="90243" x="5251450" y="4732338"/>
          <p14:tracePt t="90259" x="5251450" y="4705350"/>
          <p14:tracePt t="90276" x="5259388" y="4697413"/>
          <p14:tracePt t="90293" x="5276850" y="4679950"/>
          <p14:tracePt t="90309" x="5286375" y="4660900"/>
          <p14:tracePt t="90326" x="5295900" y="4643438"/>
          <p14:tracePt t="90343" x="5295900" y="4633913"/>
          <p14:tracePt t="90359" x="5295900" y="4616450"/>
          <p14:tracePt t="90376" x="5295900" y="4598988"/>
          <p14:tracePt t="90409" x="5295900" y="4581525"/>
          <p14:tracePt t="90426" x="5295900" y="4572000"/>
          <p14:tracePt t="90443" x="5295900" y="4545013"/>
          <p14:tracePt t="90460" x="5303838" y="4537075"/>
          <p14:tracePt t="90476" x="5313363" y="4510088"/>
          <p14:tracePt t="90494" x="5313363" y="4491038"/>
          <p14:tracePt t="90510" x="5330825" y="4456113"/>
          <p14:tracePt t="90526" x="5330825" y="4446588"/>
          <p14:tracePt t="90543" x="5330825" y="4429125"/>
          <p14:tracePt t="90560" x="5330825" y="4411663"/>
          <p14:tracePt t="90593" x="5330825" y="4402138"/>
          <p14:tracePt t="90632" x="5313363" y="4402138"/>
          <p14:tracePt t="90641" x="5303838" y="4411663"/>
          <p14:tracePt t="90656" x="5303838" y="4419600"/>
          <p14:tracePt t="90688" x="5295900" y="4429125"/>
          <p14:tracePt t="90704" x="5295900" y="4446588"/>
          <p14:tracePt t="90713" x="5295900" y="4456113"/>
          <p14:tracePt t="90729" x="5295900" y="4473575"/>
          <p14:tracePt t="90736" x="5295900" y="4491038"/>
          <p14:tracePt t="90744" x="5295900" y="4510088"/>
          <p14:tracePt t="90760" x="5295900" y="4537075"/>
          <p14:tracePt t="90777" x="5295900" y="4554538"/>
          <p14:tracePt t="90793" x="5295900" y="4572000"/>
          <p14:tracePt t="90810" x="5295900" y="4581525"/>
          <p14:tracePt t="90976" x="5295900" y="4572000"/>
          <p14:tracePt t="90984" x="5295900" y="4554538"/>
          <p14:tracePt t="90993" x="5295900" y="4537075"/>
          <p14:tracePt t="91010" x="5295900" y="4510088"/>
          <p14:tracePt t="91027" x="5276850" y="4473575"/>
          <p14:tracePt t="91043" x="5276850" y="4456113"/>
          <p14:tracePt t="91208" x="5268913" y="4456113"/>
          <p14:tracePt t="91216" x="5268913" y="4465638"/>
          <p14:tracePt t="91227" x="5268913" y="4473575"/>
          <p14:tracePt t="91244" x="5259388" y="4500563"/>
          <p14:tracePt t="91260" x="5251450" y="4527550"/>
          <p14:tracePt t="91277" x="5241925" y="4545013"/>
          <p14:tracePt t="91294" x="5241925" y="4562475"/>
          <p14:tracePt t="91481" x="5241925" y="4554538"/>
          <p14:tracePt t="91488" x="5241925" y="4545013"/>
          <p14:tracePt t="91497" x="5251450" y="4545013"/>
          <p14:tracePt t="91511" x="5251450" y="4537075"/>
          <p14:tracePt t="91527" x="5259388" y="4518025"/>
          <p14:tracePt t="91544" x="5268913" y="4510088"/>
          <p14:tracePt t="91577" x="5268913" y="4500563"/>
          <p14:tracePt t="91721" x="5268913" y="4510088"/>
          <p14:tracePt t="91737" x="5268913" y="4518025"/>
          <p14:tracePt t="91745" x="5268913" y="4527550"/>
          <p14:tracePt t="91753" x="5268913" y="4545013"/>
          <p14:tracePt t="91761" x="5259388" y="4554538"/>
          <p14:tracePt t="91777" x="5259388" y="4572000"/>
          <p14:tracePt t="91811" x="5251450" y="4581525"/>
          <p14:tracePt t="91921" x="5251450" y="4572000"/>
          <p14:tracePt t="91946" x="5259388" y="4554538"/>
          <p14:tracePt t="91953" x="5259388" y="4545013"/>
          <p14:tracePt t="91962" x="5259388" y="4518025"/>
          <p14:tracePt t="91977" x="5276850" y="4500563"/>
          <p14:tracePt t="91994" x="5276850" y="4473575"/>
          <p14:tracePt t="92011" x="5276850" y="4465638"/>
          <p14:tracePt t="92161" x="5276850" y="4473575"/>
          <p14:tracePt t="92177" x="5276850" y="4483100"/>
          <p14:tracePt t="92193" x="5276850" y="4491038"/>
          <p14:tracePt t="92201" x="5276850" y="4500563"/>
          <p14:tracePt t="92217" x="5276850" y="4510088"/>
          <p14:tracePt t="92233" x="5276850" y="4537075"/>
          <p14:tracePt t="92249" x="5268913" y="4545013"/>
          <p14:tracePt t="92273" x="5268913" y="4554538"/>
          <p14:tracePt t="92289" x="5268913" y="4562475"/>
          <p14:tracePt t="92330" x="5268913" y="4572000"/>
          <p14:tracePt t="92481" x="5268913" y="4562475"/>
          <p14:tracePt t="92505" x="5268913" y="4554538"/>
          <p14:tracePt t="92513" x="5268913" y="4545013"/>
          <p14:tracePt t="92521" x="5268913" y="4537075"/>
          <p14:tracePt t="92546" x="5268913" y="4527550"/>
          <p14:tracePt t="92553" x="5268913" y="4518025"/>
          <p14:tracePt t="92562" x="5276850" y="4510088"/>
          <p14:tracePt t="92578" x="5276850" y="4491038"/>
          <p14:tracePt t="92601" x="5276850" y="4483100"/>
          <p14:tracePt t="92625" x="5286375" y="4483100"/>
          <p14:tracePt t="92641" x="5286375" y="4473575"/>
          <p14:tracePt t="92905" x="5276850" y="4483100"/>
          <p14:tracePt t="92921" x="5268913" y="4491038"/>
          <p14:tracePt t="92929" x="5268913" y="4510088"/>
          <p14:tracePt t="92937" x="5268913" y="4518025"/>
          <p14:tracePt t="92946" x="5259388" y="4537075"/>
          <p14:tracePt t="92962" x="5259388" y="4554538"/>
          <p14:tracePt t="92978" x="5259388" y="4572000"/>
          <p14:tracePt t="92995" x="5259388" y="4581525"/>
          <p14:tracePt t="93012" x="5259388" y="4589463"/>
          <p14:tracePt t="93089" x="5259388" y="4598988"/>
          <p14:tracePt t="93105" x="5259388" y="4608513"/>
          <p14:tracePt t="93121" x="5259388" y="4616450"/>
          <p14:tracePt t="93402" x="5259388" y="4608513"/>
          <p14:tracePt t="93489" x="5259388" y="4598988"/>
          <p14:tracePt t="93506" x="5259388" y="4581525"/>
          <p14:tracePt t="93514" x="5276850" y="4562475"/>
          <p14:tracePt t="93538" x="5276850" y="4554538"/>
          <p14:tracePt t="93546" x="5286375" y="4537075"/>
          <p14:tracePt t="93626" x="5286375" y="4527550"/>
          <p14:tracePt t="93642" x="5286375" y="4518025"/>
          <p14:tracePt t="93650" x="5295900" y="4510088"/>
          <p14:tracePt t="93662" x="5303838" y="4500563"/>
          <p14:tracePt t="93679" x="5303838" y="4491038"/>
          <p14:tracePt t="93698" x="5303838" y="4483100"/>
          <p14:tracePt t="93738" x="5303838" y="4473575"/>
          <p14:tracePt t="93786" x="5303838" y="4465638"/>
          <p14:tracePt t="93938" x="5295900" y="4473575"/>
          <p14:tracePt t="93946" x="5295900" y="4483100"/>
          <p14:tracePt t="93954" x="5295900" y="4491038"/>
          <p14:tracePt t="93963" x="5286375" y="4510088"/>
          <p14:tracePt t="93979" x="5276850" y="4527550"/>
          <p14:tracePt t="93996" x="5268913" y="4545013"/>
          <p14:tracePt t="94013" x="5268913" y="4554538"/>
          <p14:tracePt t="94029" x="5268913" y="4562475"/>
          <p14:tracePt t="94046" x="5268913" y="4572000"/>
          <p14:tracePt t="94063" x="5268913" y="4598988"/>
          <p14:tracePt t="94080" x="5268913" y="4616450"/>
          <p14:tracePt t="94096" x="5268913" y="4625975"/>
          <p14:tracePt t="94113" x="5268913" y="4652963"/>
          <p14:tracePt t="94130" x="5268913" y="4679950"/>
          <p14:tracePt t="94146" x="5268913" y="4687888"/>
          <p14:tracePt t="94202" x="5268913" y="4697413"/>
          <p14:tracePt t="94274" x="5268913" y="4705350"/>
          <p14:tracePt t="94314" x="5268913" y="4687888"/>
          <p14:tracePt t="94322" x="5268913" y="4670425"/>
          <p14:tracePt t="94330" x="5268913" y="4652963"/>
          <p14:tracePt t="94346" x="5268913" y="4625975"/>
          <p14:tracePt t="94363" x="5268913" y="4589463"/>
          <p14:tracePt t="94380" x="5268913" y="4554538"/>
          <p14:tracePt t="94396" x="5268913" y="4527550"/>
          <p14:tracePt t="94413" x="5276850" y="4518025"/>
          <p14:tracePt t="94430" x="5286375" y="4491038"/>
          <p14:tracePt t="94562" x="5286375" y="4473575"/>
          <p14:tracePt t="94578" x="5295900" y="4473575"/>
          <p14:tracePt t="94586" x="5303838" y="4465638"/>
          <p14:tracePt t="95162" x="5295900" y="4473575"/>
          <p14:tracePt t="95178" x="5295900" y="4483100"/>
          <p14:tracePt t="95194" x="5295900" y="4491038"/>
          <p14:tracePt t="95202" x="5295900" y="4500563"/>
          <p14:tracePt t="95214" x="5295900" y="4510088"/>
          <p14:tracePt t="95230" x="5286375" y="4518025"/>
          <p14:tracePt t="95247" x="5286375" y="4527550"/>
          <p14:tracePt t="95264" x="5286375" y="4545013"/>
          <p14:tracePt t="95280" x="5286375" y="4562475"/>
          <p14:tracePt t="95297" x="5286375" y="4572000"/>
          <p14:tracePt t="95314" x="5286375" y="4589463"/>
          <p14:tracePt t="95331" x="5303838" y="4598988"/>
          <p14:tracePt t="95347" x="5303838" y="4608513"/>
          <p14:tracePt t="95380" x="5322888" y="4625975"/>
          <p14:tracePt t="95414" x="5330825" y="4625975"/>
          <p14:tracePt t="95431" x="5348288" y="4625975"/>
          <p14:tracePt t="95447" x="5357813" y="4625975"/>
          <p14:tracePt t="95480" x="5367338" y="4625975"/>
          <p14:tracePt t="95497" x="5384800" y="4625975"/>
          <p14:tracePt t="95514" x="5394325" y="4633913"/>
          <p14:tracePt t="95530" x="5411788" y="4633913"/>
          <p14:tracePt t="95547" x="5438775" y="4633913"/>
          <p14:tracePt t="95564" x="5491163" y="4660900"/>
          <p14:tracePt t="95581" x="5589588" y="4697413"/>
          <p14:tracePt t="95597" x="5661025" y="4705350"/>
          <p14:tracePt t="95614" x="5715000" y="4724400"/>
          <p14:tracePt t="95631" x="5759450" y="4724400"/>
          <p14:tracePt t="95647" x="5795963" y="4724400"/>
          <p14:tracePt t="95664" x="5840413" y="4724400"/>
          <p14:tracePt t="95681" x="5875338" y="4724400"/>
          <p14:tracePt t="95697" x="5919788" y="4732338"/>
          <p14:tracePt t="95714" x="5973763" y="4732338"/>
          <p14:tracePt t="95731" x="6045200" y="4732338"/>
          <p14:tracePt t="95764" x="6062663" y="4732338"/>
          <p14:tracePt t="95781" x="6081713" y="4741863"/>
          <p14:tracePt t="95797" x="6099175" y="4741863"/>
          <p14:tracePt t="95814" x="6116638" y="4741863"/>
          <p14:tracePt t="95831" x="6134100" y="4732338"/>
          <p14:tracePt t="95847" x="6161088" y="4714875"/>
          <p14:tracePt t="95864" x="6180138" y="4705350"/>
          <p14:tracePt t="95881" x="6205538" y="4705350"/>
          <p14:tracePt t="95898" x="6242050" y="4697413"/>
          <p14:tracePt t="95915" x="6340475" y="4670425"/>
          <p14:tracePt t="95931" x="6375400" y="4670425"/>
          <p14:tracePt t="95948" x="6394450" y="4660900"/>
          <p14:tracePt t="95964" x="6419850" y="4643438"/>
          <p14:tracePt t="95981" x="6429375" y="4625975"/>
          <p14:tracePt t="95998" x="6446838" y="4598988"/>
          <p14:tracePt t="96014" x="6456363" y="4581525"/>
          <p14:tracePt t="96031" x="6456363" y="4562475"/>
          <p14:tracePt t="96064" x="6456363" y="4554538"/>
          <p14:tracePt t="96083" x="6456363" y="4537075"/>
          <p14:tracePt t="96099" x="6456363" y="4527550"/>
          <p14:tracePt t="96115" x="6456363" y="4510088"/>
          <p14:tracePt t="96131" x="6456363" y="4500563"/>
          <p14:tracePt t="96148" x="6456363" y="4483100"/>
          <p14:tracePt t="96164" x="6456363" y="4473575"/>
          <p14:tracePt t="96181" x="6456363" y="4456113"/>
          <p14:tracePt t="96198" x="6456363" y="4446588"/>
          <p14:tracePt t="96214" x="6446838" y="4419600"/>
          <p14:tracePt t="96231" x="6438900" y="4419600"/>
          <p14:tracePt t="96248" x="6429375" y="4411663"/>
          <p14:tracePt t="96264" x="6411913" y="4402138"/>
          <p14:tracePt t="96281" x="6384925" y="4384675"/>
          <p14:tracePt t="96298" x="6340475" y="4357688"/>
          <p14:tracePt t="96315" x="6259513" y="4322763"/>
          <p14:tracePt t="96331" x="6180138" y="4313238"/>
          <p14:tracePt t="96348" x="6089650" y="4286250"/>
          <p14:tracePt t="96365" x="6027738" y="4276725"/>
          <p14:tracePt t="96381" x="5929313" y="4224338"/>
          <p14:tracePt t="96398" x="5830888" y="4197350"/>
          <p14:tracePt t="96415" x="5705475" y="4170363"/>
          <p14:tracePt t="96431" x="5626100" y="4160838"/>
          <p14:tracePt t="96448" x="5562600" y="4152900"/>
          <p14:tracePt t="96465" x="5518150" y="4133850"/>
          <p14:tracePt t="96481" x="5473700" y="4125913"/>
          <p14:tracePt t="96498" x="5446713" y="4116388"/>
          <p14:tracePt t="96515" x="5394325" y="4116388"/>
          <p14:tracePt t="96532" x="5367338" y="4116388"/>
          <p14:tracePt t="96548" x="5330825" y="4116388"/>
          <p14:tracePt t="96565" x="5303838" y="4116388"/>
          <p14:tracePt t="96581" x="5276850" y="4125913"/>
          <p14:tracePt t="96598" x="5232400" y="4143375"/>
          <p14:tracePt t="96615" x="5214938" y="4152900"/>
          <p14:tracePt t="96632" x="5187950" y="4160838"/>
          <p14:tracePt t="96648" x="5160963" y="4179888"/>
          <p14:tracePt t="96665" x="5143500" y="4197350"/>
          <p14:tracePt t="96682" x="5126038" y="4214813"/>
          <p14:tracePt t="96698" x="5116513" y="4241800"/>
          <p14:tracePt t="96715" x="5099050" y="4276725"/>
          <p14:tracePt t="96731" x="5099050" y="4313238"/>
          <p14:tracePt t="96748" x="5099050" y="4340225"/>
          <p14:tracePt t="96765" x="5108575" y="4375150"/>
          <p14:tracePt t="96782" x="5116513" y="4402138"/>
          <p14:tracePt t="96798" x="5126038" y="4429125"/>
          <p14:tracePt t="96815" x="5143500" y="4456113"/>
          <p14:tracePt t="96832" x="5160963" y="4491038"/>
          <p14:tracePt t="96848" x="5187950" y="4527550"/>
          <p14:tracePt t="96865" x="5205413" y="4562475"/>
          <p14:tracePt t="96882" x="5251450" y="4616450"/>
          <p14:tracePt t="96898" x="5322888" y="4679950"/>
          <p14:tracePt t="96915" x="5411788" y="4714875"/>
          <p14:tracePt t="96932" x="5491163" y="4732338"/>
          <p14:tracePt t="96948" x="5562600" y="4751388"/>
          <p14:tracePt t="96965" x="5626100" y="4751388"/>
          <p14:tracePt t="96982" x="5680075" y="4751388"/>
          <p14:tracePt t="96998" x="5715000" y="4751388"/>
          <p14:tracePt t="97015" x="5732463" y="4751388"/>
          <p14:tracePt t="97032" x="5786438" y="4751388"/>
          <p14:tracePt t="97048" x="5822950" y="4741863"/>
          <p14:tracePt t="97065" x="5875338" y="4741863"/>
          <p14:tracePt t="97082" x="5938838" y="4714875"/>
          <p14:tracePt t="97098" x="5965825" y="4714875"/>
          <p14:tracePt t="97115" x="6000750" y="4705350"/>
          <p14:tracePt t="97132" x="6010275" y="4697413"/>
          <p14:tracePt t="97149" x="6027738" y="4687888"/>
          <p14:tracePt t="97165" x="6045200" y="4660900"/>
          <p14:tracePt t="97182" x="6054725" y="4633913"/>
          <p14:tracePt t="97199" x="6089650" y="4608513"/>
          <p14:tracePt t="97215" x="6116638" y="4598988"/>
          <p14:tracePt t="97232" x="6126163" y="4581525"/>
          <p14:tracePt t="97275" x="6134100" y="4581525"/>
          <p14:tracePt t="97308" x="6143625" y="4581525"/>
          <p14:tracePt t="97331" x="6161088" y="4572000"/>
          <p14:tracePt t="97340" x="6161088" y="4562475"/>
          <p14:tracePt t="97349" x="6180138" y="4545013"/>
          <p14:tracePt t="97365" x="6180138" y="4510088"/>
          <p14:tracePt t="97382" x="6197600" y="4491038"/>
          <p14:tracePt t="97399" x="6197600" y="4473575"/>
          <p14:tracePt t="97532" x="6197600" y="4446588"/>
          <p14:tracePt t="97540" x="6197600" y="4429125"/>
          <p14:tracePt t="97620" x="6180138" y="4429125"/>
          <p14:tracePt t="97756" x="6170613" y="4429125"/>
          <p14:tracePt t="97780" x="6170613" y="4419600"/>
          <p14:tracePt t="97788" x="6170613" y="4411663"/>
          <p14:tracePt t="97799" x="6170613" y="4402138"/>
          <p14:tracePt t="97948" x="6170613" y="4394200"/>
          <p14:tracePt t="97972" x="6180138" y="4394200"/>
          <p14:tracePt t="97980" x="6188075" y="4394200"/>
          <p14:tracePt t="98012" x="6197600" y="4394200"/>
          <p14:tracePt t="98028" x="6205538" y="4394200"/>
          <p14:tracePt t="98036" x="6215063" y="4394200"/>
          <p14:tracePt t="98044" x="6224588" y="4394200"/>
          <p14:tracePt t="98052" x="6242050" y="4411663"/>
          <p14:tracePt t="98066" x="6251575" y="4429125"/>
          <p14:tracePt t="98083" x="6296025" y="4473575"/>
          <p14:tracePt t="98100" x="6375400" y="4527550"/>
          <p14:tracePt t="98116" x="6419850" y="4554538"/>
          <p14:tracePt t="98133" x="6438900" y="4562475"/>
          <p14:tracePt t="98149" x="6465888" y="4581525"/>
          <p14:tracePt t="98166" x="6510338" y="4608513"/>
          <p14:tracePt t="98183" x="6527800" y="4608513"/>
          <p14:tracePt t="98200" x="6545263" y="4616450"/>
          <p14:tracePt t="98216" x="6554788" y="4625975"/>
          <p14:tracePt t="98233" x="6562725" y="4633913"/>
          <p14:tracePt t="98250" x="6572250" y="4652963"/>
          <p14:tracePt t="98266" x="6589713" y="4670425"/>
          <p14:tracePt t="98372" x="6589713" y="4679950"/>
          <p14:tracePt t="98388" x="6589713" y="4687888"/>
          <p14:tracePt t="98396" x="6572250" y="4697413"/>
          <p14:tracePt t="98404" x="6554788" y="4714875"/>
          <p14:tracePt t="98416" x="6545263" y="4724400"/>
          <p14:tracePt t="98433" x="6491288" y="4768850"/>
          <p14:tracePt t="98450" x="6438900" y="4803775"/>
          <p14:tracePt t="98466" x="6348413" y="4830763"/>
          <p14:tracePt t="98484" x="6099175" y="4830763"/>
          <p14:tracePt t="98500" x="5848350" y="4830763"/>
          <p14:tracePt t="98517" x="5589588" y="4830763"/>
          <p14:tracePt t="98533" x="5348288" y="4840288"/>
          <p14:tracePt t="98550" x="5197475" y="4840288"/>
          <p14:tracePt t="98566" x="5062538" y="4840288"/>
          <p14:tracePt t="98583" x="4894263" y="4840288"/>
          <p14:tracePt t="98600" x="4768850" y="4840288"/>
          <p14:tracePt t="98617" x="4633913" y="4884738"/>
          <p14:tracePt t="98633" x="4527550" y="4911725"/>
          <p14:tracePt t="98650" x="4419600" y="4938713"/>
          <p14:tracePt t="98667" x="4367213" y="4946650"/>
          <p14:tracePt t="98684" x="4286250" y="4956175"/>
          <p14:tracePt t="98700" x="4259263" y="4956175"/>
          <p14:tracePt t="98717" x="4205288" y="4965700"/>
          <p14:tracePt t="98733" x="4170363" y="4983163"/>
          <p14:tracePt t="98750" x="4133850" y="5000625"/>
          <p14:tracePt t="98767" x="4108450" y="5037138"/>
          <p14:tracePt t="98783" x="4108450" y="5062538"/>
          <p14:tracePt t="98800" x="4098925" y="5081588"/>
          <p14:tracePt t="98916" x="4098925" y="5089525"/>
          <p14:tracePt t="98924" x="4098925" y="5099050"/>
          <p14:tracePt t="98933" x="4116388" y="5116513"/>
          <p14:tracePt t="98950" x="4143375" y="5143500"/>
          <p14:tracePt t="98967" x="4170363" y="5160963"/>
          <p14:tracePt t="98983" x="4205288" y="5170488"/>
          <p14:tracePt t="99017" x="4224338" y="5170488"/>
          <p14:tracePt t="99034" x="4232275" y="5170488"/>
          <p14:tracePt t="99084" x="4241800" y="5170488"/>
          <p14:tracePt t="99092" x="4259263" y="5170488"/>
          <p14:tracePt t="99100" x="4268788" y="5180013"/>
          <p14:tracePt t="99117" x="4340225" y="5205413"/>
          <p14:tracePt t="99134" x="4394200" y="5214938"/>
          <p14:tracePt t="99150" x="4419600" y="5214938"/>
          <p14:tracePt t="99167" x="4429125" y="5214938"/>
          <p14:tracePt t="99220" x="4438650" y="5214938"/>
          <p14:tracePt t="99236" x="4446588" y="5214938"/>
          <p14:tracePt t="99252" x="4456113" y="5214938"/>
          <p14:tracePt t="99348" x="4465638" y="5214938"/>
          <p14:tracePt t="99453" x="4465638" y="5197475"/>
          <p14:tracePt t="99461" x="4465638" y="5170488"/>
          <p14:tracePt t="99469" x="4465638" y="5153025"/>
          <p14:tracePt t="99484" x="4456113" y="5126038"/>
          <p14:tracePt t="99501" x="4446588" y="5108575"/>
          <p14:tracePt t="99517" x="4446588" y="5099050"/>
          <p14:tracePt t="99534" x="4446588" y="5089525"/>
          <p14:tracePt t="99757" x="4456113" y="5089525"/>
          <p14:tracePt t="99813" x="4456113" y="5108575"/>
          <p14:tracePt t="99828" x="4456113" y="5116513"/>
          <p14:tracePt t="99997" x="4465638" y="5133975"/>
          <p14:tracePt t="100037" x="4483100" y="5160963"/>
          <p14:tracePt t="100053" x="4483100" y="5170488"/>
          <p14:tracePt t="100069" x="4491038" y="5180013"/>
          <p14:tracePt t="100077" x="4500563" y="5197475"/>
          <p14:tracePt t="100085" x="4518025" y="5205413"/>
          <p14:tracePt t="100101" x="4581525" y="5224463"/>
          <p14:tracePt t="100118" x="4660900" y="5251450"/>
          <p14:tracePt t="100134" x="4759325" y="5286375"/>
          <p14:tracePt t="100151" x="4840288" y="5303838"/>
          <p14:tracePt t="100168" x="4911725" y="5322888"/>
          <p14:tracePt t="100184" x="4946650" y="5330825"/>
          <p14:tracePt t="100201" x="4991100" y="5330825"/>
          <p14:tracePt t="100218" x="5037138" y="5330825"/>
          <p14:tracePt t="100235" x="5072063" y="5330825"/>
          <p14:tracePt t="100251" x="5133975" y="5330825"/>
          <p14:tracePt t="100268" x="5205413" y="5330825"/>
          <p14:tracePt t="100285" x="5259388" y="5322888"/>
          <p14:tracePt t="100302" x="5340350" y="5313363"/>
          <p14:tracePt t="100318" x="5429250" y="5276850"/>
          <p14:tracePt t="100335" x="5473700" y="5259388"/>
          <p14:tracePt t="100351" x="5491163" y="5251450"/>
          <p14:tracePt t="100368" x="5500688" y="5241925"/>
          <p14:tracePt t="100401" x="5500688" y="5232400"/>
          <p14:tracePt t="100418" x="5518150" y="5224463"/>
          <p14:tracePt t="100435" x="5562600" y="5214938"/>
          <p14:tracePt t="100451" x="5634038" y="5205413"/>
          <p14:tracePt t="100468" x="5768975" y="5180013"/>
          <p14:tracePt t="100485" x="5956300" y="5160963"/>
          <p14:tracePt t="100502" x="6027738" y="5133975"/>
          <p14:tracePt t="100518" x="6062663" y="5108575"/>
          <p14:tracePt t="100589" x="6081713" y="5108575"/>
          <p14:tracePt t="100597" x="6089650" y="5108575"/>
          <p14:tracePt t="100606" x="6116638" y="5108575"/>
          <p14:tracePt t="100618" x="6126163" y="5108575"/>
          <p14:tracePt t="100635" x="6188075" y="5116513"/>
          <p14:tracePt t="100651" x="6251575" y="5126038"/>
          <p14:tracePt t="100668" x="6296025" y="5133975"/>
          <p14:tracePt t="100685" x="6367463" y="5133975"/>
          <p14:tracePt t="100741" x="6375400" y="5133975"/>
          <p14:tracePt t="100749" x="6394450" y="5133975"/>
          <p14:tracePt t="100757" x="6411913" y="5143500"/>
          <p14:tracePt t="100768" x="6419850" y="5143500"/>
          <p14:tracePt t="100785" x="6465888" y="5153025"/>
          <p14:tracePt t="100802" x="6510338" y="5170488"/>
          <p14:tracePt t="100818" x="6545263" y="5180013"/>
          <p14:tracePt t="100835" x="6554788" y="5180013"/>
          <p14:tracePt t="100852" x="6572250" y="5180013"/>
          <p14:tracePt t="100885" x="6581775" y="5180013"/>
          <p14:tracePt t="100909" x="6589713" y="5187950"/>
          <p14:tracePt t="100941" x="6599238" y="5187950"/>
          <p14:tracePt t="100965" x="6608763" y="5187950"/>
          <p14:tracePt t="100989" x="6616700" y="5187950"/>
          <p14:tracePt t="100997" x="6643688" y="5187950"/>
          <p14:tracePt t="101005" x="6670675" y="5187950"/>
          <p14:tracePt t="101019" x="6688138" y="5187950"/>
          <p14:tracePt t="101035" x="6705600" y="5180013"/>
          <p14:tracePt t="101052" x="6724650" y="5160963"/>
          <p14:tracePt t="101069" x="6724650" y="5126038"/>
          <p14:tracePt t="101085" x="6724650" y="5116513"/>
          <p14:tracePt t="101102" x="6724650" y="5099050"/>
          <p14:tracePt t="101119" x="6724650" y="5089525"/>
          <p14:tracePt t="101135" x="6724650" y="5062538"/>
          <p14:tracePt t="101152" x="6724650" y="5037138"/>
          <p14:tracePt t="101169" x="6724650" y="5018088"/>
          <p14:tracePt t="101185" x="6724650" y="5010150"/>
          <p14:tracePt t="101202" x="6724650" y="5000625"/>
          <p14:tracePt t="101235" x="6715125" y="4983163"/>
          <p14:tracePt t="101252" x="6697663" y="4956175"/>
          <p14:tracePt t="101269" x="6599238" y="4894263"/>
          <p14:tracePt t="101286" x="6537325" y="4857750"/>
          <p14:tracePt t="101302" x="6510338" y="4848225"/>
          <p14:tracePt t="101319" x="6473825" y="4830763"/>
          <p14:tracePt t="101336" x="6456363" y="4830763"/>
          <p14:tracePt t="101352" x="6446838" y="4830763"/>
          <p14:tracePt t="101369" x="6419850" y="4830763"/>
          <p14:tracePt t="101386" x="6367463" y="4830763"/>
          <p14:tracePt t="101402" x="6286500" y="4822825"/>
          <p14:tracePt t="101419" x="6215063" y="4813300"/>
          <p14:tracePt t="101436" x="6126163" y="4795838"/>
          <p14:tracePt t="101452" x="6037263" y="4786313"/>
          <p14:tracePt t="101469" x="5938838" y="4786313"/>
          <p14:tracePt t="101486" x="5894388" y="4786313"/>
          <p14:tracePt t="101502" x="5840413" y="4786313"/>
          <p14:tracePt t="101519" x="5813425" y="4786313"/>
          <p14:tracePt t="101536" x="5768975" y="4813300"/>
          <p14:tracePt t="101552" x="5732463" y="4840288"/>
          <p14:tracePt t="101569" x="5732463" y="4884738"/>
          <p14:tracePt t="101586" x="5705475" y="4919663"/>
          <p14:tracePt t="101602" x="5705475" y="4946650"/>
          <p14:tracePt t="101619" x="5705475" y="4973638"/>
          <p14:tracePt t="101636" x="5705475" y="5018088"/>
          <p14:tracePt t="101652" x="5705475" y="5054600"/>
          <p14:tracePt t="101669" x="5724525" y="5108575"/>
          <p14:tracePt t="101686" x="5786438" y="5153025"/>
          <p14:tracePt t="101703" x="5840413" y="5170488"/>
          <p14:tracePt t="101719" x="5965825" y="5205413"/>
          <p14:tracePt t="101736" x="6062663" y="5232400"/>
          <p14:tracePt t="101753" x="6170613" y="5286375"/>
          <p14:tracePt t="101769" x="6296025" y="5340350"/>
          <p14:tracePt t="101786" x="6473825" y="5384800"/>
          <p14:tracePt t="101803" x="6643688" y="5411788"/>
          <p14:tracePt t="101819" x="6759575" y="5419725"/>
          <p14:tracePt t="101836" x="6884988" y="5419725"/>
          <p14:tracePt t="101853" x="6973888" y="5411788"/>
          <p14:tracePt t="101869" x="7054850" y="5375275"/>
          <p14:tracePt t="101886" x="7116763" y="5357813"/>
          <p14:tracePt t="101903" x="7232650" y="5340350"/>
          <p14:tracePt t="101919" x="7340600" y="5313363"/>
          <p14:tracePt t="101936" x="7456488" y="5286375"/>
          <p14:tracePt t="101953" x="7545388" y="5268913"/>
          <p14:tracePt t="101969" x="7634288" y="5241925"/>
          <p14:tracePt t="101986" x="7705725" y="5224463"/>
          <p14:tracePt t="102003" x="7742238" y="5205413"/>
          <p14:tracePt t="102020" x="7769225" y="5180013"/>
          <p14:tracePt t="102036" x="7777163" y="5160963"/>
          <p14:tracePt t="102053" x="7777163" y="5143500"/>
          <p14:tracePt t="102070" x="7796213" y="5116513"/>
          <p14:tracePt t="102086" x="7796213" y="5099050"/>
          <p14:tracePt t="102103" x="7796213" y="5062538"/>
          <p14:tracePt t="102120" x="7796213" y="5018088"/>
          <p14:tracePt t="102136" x="7796213" y="4983163"/>
          <p14:tracePt t="102153" x="7796213" y="4956175"/>
          <p14:tracePt t="102170" x="7796213" y="4919663"/>
          <p14:tracePt t="102186" x="7777163" y="4894263"/>
          <p14:tracePt t="102203" x="7742238" y="4857750"/>
          <p14:tracePt t="102220" x="7724775" y="4848225"/>
          <p14:tracePt t="102236" x="7697788" y="4840288"/>
          <p14:tracePt t="102253" x="7670800" y="4822825"/>
          <p14:tracePt t="102270" x="7634288" y="4822825"/>
          <p14:tracePt t="102287" x="7581900" y="4822825"/>
          <p14:tracePt t="102303" x="7518400" y="4822825"/>
          <p14:tracePt t="102320" x="7456488" y="4822825"/>
          <p14:tracePt t="102337" x="7385050" y="4822825"/>
          <p14:tracePt t="102353" x="7296150" y="4822825"/>
          <p14:tracePt t="102370" x="7232650" y="4822825"/>
          <p14:tracePt t="102387" x="7188200" y="4822825"/>
          <p14:tracePt t="102403" x="7161213" y="4830763"/>
          <p14:tracePt t="102420" x="7116763" y="4848225"/>
          <p14:tracePt t="102437" x="7089775" y="4875213"/>
          <p14:tracePt t="102454" x="7054850" y="4902200"/>
          <p14:tracePt t="102470" x="7037388" y="4919663"/>
          <p14:tracePt t="102487" x="7027863" y="4929188"/>
          <p14:tracePt t="102503" x="7010400" y="4946650"/>
          <p14:tracePt t="102520" x="6991350" y="4973638"/>
          <p14:tracePt t="102537" x="6991350" y="4991100"/>
          <p14:tracePt t="102553" x="6983413" y="5010150"/>
          <p14:tracePt t="102570" x="6983413" y="5027613"/>
          <p14:tracePt t="102587" x="6983413" y="5054600"/>
          <p14:tracePt t="102603" x="6983413" y="5062538"/>
          <p14:tracePt t="102620" x="6983413" y="5089525"/>
          <p14:tracePt t="102958" x="6973888" y="5108575"/>
          <p14:tracePt t="102966" x="6965950" y="5116513"/>
          <p14:tracePt t="102982" x="6956425" y="5116513"/>
          <p14:tracePt t="102990" x="6946900" y="5126038"/>
          <p14:tracePt t="103004" x="6938963" y="5126038"/>
          <p14:tracePt t="103020" x="6911975" y="5126038"/>
          <p14:tracePt t="103037" x="6840538" y="5143500"/>
          <p14:tracePt t="103054" x="6715125" y="5160963"/>
          <p14:tracePt t="103070" x="6661150" y="5170488"/>
          <p14:tracePt t="103087" x="6634163" y="5180013"/>
          <p14:tracePt t="103104" x="6599238" y="5197475"/>
          <p14:tracePt t="103120" x="6545263" y="5232400"/>
          <p14:tracePt t="103137" x="6510338" y="5259388"/>
          <p14:tracePt t="103154" x="6483350" y="5268913"/>
          <p14:tracePt t="103170" x="6465888" y="5286375"/>
          <p14:tracePt t="103187" x="6456363" y="5286375"/>
          <p14:tracePt t="103204" x="6446838" y="5286375"/>
          <p14:tracePt t="103220" x="6429375" y="5286375"/>
          <p14:tracePt t="103237" x="6411913" y="5286375"/>
          <p14:tracePt t="103406" x="6402388" y="5286375"/>
          <p14:tracePt t="103430" x="6394450" y="5286375"/>
          <p14:tracePt t="103446" x="6384925" y="5286375"/>
          <p14:tracePt t="103455" x="6375400" y="5286375"/>
          <p14:tracePt t="103462" x="6357938" y="5286375"/>
          <p14:tracePt t="103471" x="6348413" y="5286375"/>
          <p14:tracePt t="103494" x="6330950" y="5286375"/>
          <p14:tracePt t="103534" x="6323013" y="5286375"/>
          <p14:tracePt t="103542" x="6323013" y="5295900"/>
          <p14:tracePt t="103558" x="6303963" y="5303838"/>
          <p14:tracePt t="103702" x="6323013" y="5303838"/>
          <p14:tracePt t="103718" x="6330950" y="5303838"/>
          <p14:tracePt t="103734" x="6340475" y="5303838"/>
          <p14:tracePt t="103742" x="6348413" y="5303838"/>
          <p14:tracePt t="103754" x="6357938" y="5286375"/>
          <p14:tracePt t="103771" x="6375400" y="5286375"/>
          <p14:tracePt t="103787" x="6384925" y="5268913"/>
          <p14:tracePt t="103804" x="6402388" y="5259388"/>
          <p14:tracePt t="103821" x="6411913" y="5232400"/>
          <p14:tracePt t="103838" x="6411913" y="5224463"/>
          <p14:tracePt t="103854" x="6411913" y="5205413"/>
          <p14:tracePt t="103871" x="6411913" y="5197475"/>
          <p14:tracePt t="103888" x="6411913" y="5187950"/>
          <p14:tracePt t="103942" x="6411913" y="5180013"/>
          <p14:tracePt t="104046" x="6394450" y="5180013"/>
          <p14:tracePt t="104070" x="6394450" y="5205413"/>
          <p14:tracePt t="104079" x="6384925" y="5214938"/>
          <p14:tracePt t="104088" x="6384925" y="5224463"/>
          <p14:tracePt t="104104" x="6384925" y="5232400"/>
          <p14:tracePt t="104167" x="6384925" y="5241925"/>
          <p14:tracePt t="104175" x="6384925" y="5251450"/>
          <p14:tracePt t="105191" x="6375400" y="5259388"/>
          <p14:tracePt t="105391" x="6384925" y="5259388"/>
          <p14:tracePt t="105399" x="6411913" y="5259388"/>
          <p14:tracePt t="105407" x="6446838" y="5259388"/>
          <p14:tracePt t="105422" x="6500813" y="5259388"/>
          <p14:tracePt t="105439" x="6697663" y="5259388"/>
          <p14:tracePt t="105456" x="6796088" y="5259388"/>
          <p14:tracePt t="105472" x="6867525" y="5268913"/>
          <p14:tracePt t="105489" x="6919913" y="5268913"/>
          <p14:tracePt t="105506" x="6956425" y="5268913"/>
          <p14:tracePt t="105522" x="6991350" y="5268913"/>
          <p14:tracePt t="105539" x="7037388" y="5268913"/>
          <p14:tracePt t="105556" x="7089775" y="5268913"/>
          <p14:tracePt t="105573" x="7153275" y="5268913"/>
          <p14:tracePt t="105589" x="7259638" y="5268913"/>
          <p14:tracePt t="105606" x="7367588" y="5268913"/>
          <p14:tracePt t="105623" x="7500938" y="5259388"/>
          <p14:tracePt t="105624" x="7581900" y="5232400"/>
          <p14:tracePt t="105639" x="7732713" y="5205413"/>
          <p14:tracePt t="105656" x="7848600" y="5160963"/>
          <p14:tracePt t="105672" x="7920038" y="5126038"/>
          <p14:tracePt t="105689" x="7947025" y="5089525"/>
          <p14:tracePt t="105706" x="7956550" y="5062538"/>
          <p14:tracePt t="105723" x="7966075" y="5018088"/>
          <p14:tracePt t="105739" x="7966075" y="5000625"/>
          <p14:tracePt t="105791" x="7966075" y="4991100"/>
          <p14:tracePt t="105799" x="7966075" y="4983163"/>
          <p14:tracePt t="105815" x="7966075" y="4973638"/>
          <p14:tracePt t="105823" x="7966075" y="4965700"/>
          <p14:tracePt t="105840" x="7966075" y="4956175"/>
          <p14:tracePt t="105856" x="7966075" y="4946650"/>
          <p14:tracePt t="105873" x="7956550" y="4938713"/>
          <p14:tracePt t="105889" x="7920038" y="4919663"/>
          <p14:tracePt t="105906" x="7894638" y="4911725"/>
          <p14:tracePt t="105923" x="7858125" y="4902200"/>
          <p14:tracePt t="105939" x="7813675" y="4894263"/>
          <p14:tracePt t="105956" x="7759700" y="4884738"/>
          <p14:tracePt t="105973" x="7697788" y="4884738"/>
          <p14:tracePt t="105990" x="7643813" y="4884738"/>
          <p14:tracePt t="106006" x="7545388" y="4884738"/>
          <p14:tracePt t="106023" x="7402513" y="4884738"/>
          <p14:tracePt t="106040" x="7277100" y="4884738"/>
          <p14:tracePt t="106056" x="7197725" y="4884738"/>
          <p14:tracePt t="106073" x="7116763" y="4884738"/>
          <p14:tracePt t="106090" x="7062788" y="4884738"/>
          <p14:tracePt t="106106" x="7027863" y="4884738"/>
          <p14:tracePt t="106123" x="6991350" y="4884738"/>
          <p14:tracePt t="106140" x="6956425" y="4884738"/>
          <p14:tracePt t="106156" x="6929438" y="4894263"/>
          <p14:tracePt t="106173" x="6911975" y="4902200"/>
          <p14:tracePt t="106190" x="6884988" y="4911725"/>
          <p14:tracePt t="106207" x="6840538" y="4919663"/>
          <p14:tracePt t="106223" x="6804025" y="4929188"/>
          <p14:tracePt t="106240" x="6786563" y="4929188"/>
          <p14:tracePt t="106256" x="6769100" y="4938713"/>
          <p14:tracePt t="106273" x="6769100" y="4946650"/>
          <p14:tracePt t="106290" x="6751638" y="4965700"/>
          <p14:tracePt t="106306" x="6751638" y="5010150"/>
          <p14:tracePt t="106323" x="6751638" y="5037138"/>
          <p14:tracePt t="106340" x="6751638" y="5062538"/>
          <p14:tracePt t="106356" x="6751638" y="5099050"/>
          <p14:tracePt t="106373" x="6777038" y="5153025"/>
          <p14:tracePt t="106390" x="6804025" y="5170488"/>
          <p14:tracePt t="106407" x="6848475" y="5197475"/>
          <p14:tracePt t="106423" x="6884988" y="5224463"/>
          <p14:tracePt t="106440" x="6919913" y="5251450"/>
          <p14:tracePt t="106457" x="6946900" y="5276850"/>
          <p14:tracePt t="106473" x="6983413" y="5313363"/>
          <p14:tracePt t="106490" x="7010400" y="5330825"/>
          <p14:tracePt t="106507" x="7045325" y="5357813"/>
          <p14:tracePt t="106523" x="7089775" y="5367338"/>
          <p14:tracePt t="106540" x="7153275" y="5367338"/>
          <p14:tracePt t="106557" x="7188200" y="5367338"/>
          <p14:tracePt t="106573" x="7215188" y="5367338"/>
          <p14:tracePt t="106590" x="7232650" y="5367338"/>
          <p14:tracePt t="106624" x="7269163" y="5367338"/>
          <p14:tracePt t="106640" x="7304088" y="5367338"/>
          <p14:tracePt t="106657" x="7375525" y="5367338"/>
          <p14:tracePt t="106673" x="7456488" y="5357813"/>
          <p14:tracePt t="106690" x="7500938" y="5348288"/>
          <p14:tracePt t="106707" x="7527925" y="5330825"/>
          <p14:tracePt t="106723" x="7554913" y="5313363"/>
          <p14:tracePt t="106740" x="7562850" y="5295900"/>
          <p14:tracePt t="106757" x="7589838" y="5295900"/>
          <p14:tracePt t="106773" x="7626350" y="5286375"/>
          <p14:tracePt t="106790" x="7661275" y="5286375"/>
          <p14:tracePt t="106807" x="7680325" y="5276850"/>
          <p14:tracePt t="106824" x="7688263" y="5268913"/>
          <p14:tracePt t="106840" x="7697788" y="5268913"/>
          <p14:tracePt t="106880" x="7697788" y="5251450"/>
          <p14:tracePt t="106890" x="7697788" y="5241925"/>
          <p14:tracePt t="106907" x="7697788" y="5232400"/>
          <p14:tracePt t="106923" x="7697788" y="5224463"/>
          <p14:tracePt t="107016" x="7697788" y="5214938"/>
          <p14:tracePt t="107120" x="7688263" y="5214938"/>
          <p14:tracePt t="107136" x="7688263" y="5224463"/>
          <p14:tracePt t="107176" x="7688263" y="5232400"/>
          <p14:tracePt t="107216" x="7688263" y="5241925"/>
          <p14:tracePt t="107672" x="7670800" y="5241925"/>
          <p14:tracePt t="107680" x="7643813" y="5241925"/>
          <p14:tracePt t="107691" x="7626350" y="5241925"/>
          <p14:tracePt t="107708" x="7572375" y="5251450"/>
          <p14:tracePt t="107724" x="7500938" y="5251450"/>
          <p14:tracePt t="107741" x="7358063" y="5251450"/>
          <p14:tracePt t="107758" x="7188200" y="5251450"/>
          <p14:tracePt t="107774" x="7037388" y="5251450"/>
          <p14:tracePt t="107791" x="6911975" y="5251450"/>
          <p14:tracePt t="107808" x="6840538" y="5251450"/>
          <p14:tracePt t="107825" x="6759575" y="5251450"/>
          <p14:tracePt t="107841" x="6724650" y="5251450"/>
          <p14:tracePt t="107858" x="6705600" y="5251450"/>
          <p14:tracePt t="107875" x="6680200" y="5259388"/>
          <p14:tracePt t="107891" x="6653213" y="5259388"/>
          <p14:tracePt t="107908" x="6608763" y="5268913"/>
          <p14:tracePt t="107924" x="6527800" y="5268913"/>
          <p14:tracePt t="107941" x="6419850" y="5268913"/>
          <p14:tracePt t="107958" x="6323013" y="5268913"/>
          <p14:tracePt t="107974" x="6251575" y="5268913"/>
          <p14:tracePt t="107991" x="6161088" y="5268913"/>
          <p14:tracePt t="108008" x="6108700" y="5268913"/>
          <p14:tracePt t="108024" x="6072188" y="5276850"/>
          <p14:tracePt t="108041" x="6062663" y="5276850"/>
          <p14:tracePt t="108058" x="6062663" y="5286375"/>
          <p14:tracePt t="108201" x="6072188" y="5286375"/>
          <p14:tracePt t="108209" x="6081713" y="5286375"/>
          <p14:tracePt t="108224" x="6089650" y="5286375"/>
          <p14:tracePt t="108240" x="6099175" y="5286375"/>
          <p14:tracePt t="108249" x="6108700" y="5286375"/>
          <p14:tracePt t="108265" x="6116638" y="5286375"/>
          <p14:tracePt t="108275" x="6126163" y="5286375"/>
          <p14:tracePt t="108291" x="6134100" y="5286375"/>
          <p14:tracePt t="108308" x="6161088" y="5286375"/>
          <p14:tracePt t="108325" x="6197600" y="5286375"/>
          <p14:tracePt t="108342" x="6224588" y="5286375"/>
          <p14:tracePt t="108358" x="6259513" y="5259388"/>
          <p14:tracePt t="108375" x="6276975" y="5259388"/>
          <p14:tracePt t="108392" x="6286500" y="5241925"/>
          <p14:tracePt t="109713" x="6286500" y="5251450"/>
          <p14:tracePt t="109721" x="6296025" y="5276850"/>
          <p14:tracePt t="109753" x="6296025" y="5295900"/>
          <p14:tracePt t="110858" x="6303963" y="5303838"/>
          <p14:tracePt t="110882" x="6313488" y="5303838"/>
          <p14:tracePt t="110890" x="6323013" y="5303838"/>
          <p14:tracePt t="111506" x="6313488" y="5303838"/>
          <p14:tracePt t="111514" x="6259513" y="5303838"/>
          <p14:tracePt t="111522" x="6224588" y="5295900"/>
          <p14:tracePt t="111530" x="6161088" y="5295900"/>
          <p14:tracePt t="111544" x="6099175" y="5295900"/>
          <p14:tracePt t="111561" x="5929313" y="5268913"/>
          <p14:tracePt t="111578" x="5688013" y="5241925"/>
          <p14:tracePt t="111594" x="5545138" y="5241925"/>
          <p14:tracePt t="111611" x="5402263" y="5241925"/>
          <p14:tracePt t="111628" x="5276850" y="5241925"/>
          <p14:tracePt t="111644" x="5081588" y="5224463"/>
          <p14:tracePt t="111661" x="4867275" y="5187950"/>
          <p14:tracePt t="111678" x="4679950" y="5143500"/>
          <p14:tracePt t="111694" x="4572000" y="5116513"/>
          <p14:tracePt t="111711" x="4491038" y="5089525"/>
          <p14:tracePt t="111728" x="4411663" y="5072063"/>
          <p14:tracePt t="111744" x="4295775" y="5072063"/>
          <p14:tracePt t="111761" x="4152900" y="5072063"/>
          <p14:tracePt t="111778" x="3919538" y="5072063"/>
          <p14:tracePt t="111794" x="3813175" y="5081588"/>
          <p14:tracePt t="111811" x="3759200" y="5089525"/>
          <p14:tracePt t="111828" x="3724275" y="5108575"/>
          <p14:tracePt t="111844" x="3697288" y="5126038"/>
          <p14:tracePt t="111861" x="3679825" y="5143500"/>
          <p14:tracePt t="111878" x="3652838" y="5160963"/>
          <p14:tracePt t="111894" x="3633788" y="5187950"/>
          <p14:tracePt t="111911" x="3608388" y="5224463"/>
          <p14:tracePt t="111928" x="3562350" y="5259388"/>
          <p14:tracePt t="111945" x="3517900" y="5303838"/>
          <p14:tracePt t="111961" x="3490913" y="5367338"/>
          <p14:tracePt t="111978" x="3465513" y="5483225"/>
          <p14:tracePt t="111995" x="3465513" y="5581650"/>
          <p14:tracePt t="112011" x="3473450" y="5661025"/>
          <p14:tracePt t="112028" x="3527425" y="5732463"/>
          <p14:tracePt t="112045" x="3589338" y="5786438"/>
          <p14:tracePt t="112061" x="3616325" y="5803900"/>
          <p14:tracePt t="112078" x="3660775" y="5822950"/>
          <p14:tracePt t="112095" x="3679825" y="5822950"/>
          <p14:tracePt t="112111" x="3687763" y="5830888"/>
          <p14:tracePt t="112128" x="3724275" y="5848350"/>
          <p14:tracePt t="112145" x="3751263" y="5867400"/>
          <p14:tracePt t="112161" x="3795713" y="5875338"/>
          <p14:tracePt t="112178" x="3867150" y="5884863"/>
          <p14:tracePt t="112195" x="3902075" y="5902325"/>
          <p14:tracePt t="112211" x="3973513" y="5911850"/>
          <p14:tracePt t="112228" x="4027488" y="5911850"/>
          <p14:tracePt t="112245" x="4089400" y="5911850"/>
          <p14:tracePt t="112262" x="4143375" y="5911850"/>
          <p14:tracePt t="112278" x="4170363" y="5911850"/>
          <p14:tracePt t="112295" x="4179888" y="5902325"/>
          <p14:tracePt t="112328" x="4187825" y="5894388"/>
          <p14:tracePt t="112345" x="4197350" y="5894388"/>
          <p14:tracePt t="112362" x="4205288" y="5875338"/>
          <p14:tracePt t="112378" x="4214813" y="5867400"/>
          <p14:tracePt t="112395" x="4232275" y="5848350"/>
          <p14:tracePt t="112412" x="4232275" y="5840413"/>
          <p14:tracePt t="112428" x="4241800" y="5822950"/>
          <p14:tracePt t="112445" x="4251325" y="5813425"/>
          <p14:tracePt t="112462" x="4251325" y="5795963"/>
          <p14:tracePt t="112478" x="4251325" y="5786438"/>
          <p14:tracePt t="112495" x="4251325" y="5768975"/>
          <p14:tracePt t="112528" x="4251325" y="5759450"/>
          <p14:tracePt t="112714" x="4251325" y="5751513"/>
          <p14:tracePt t="112835" x="4241800" y="5741988"/>
          <p14:tracePt t="113467" x="4268788" y="5741988"/>
          <p14:tracePt t="113475" x="4303713" y="5741988"/>
          <p14:tracePt t="113483" x="4375150" y="5741988"/>
          <p14:tracePt t="113496" x="4438650" y="5759450"/>
          <p14:tracePt t="113513" x="4562475" y="5786438"/>
          <p14:tracePt t="113529" x="4697413" y="5795963"/>
          <p14:tracePt t="113546" x="4822825" y="5795963"/>
          <p14:tracePt t="113563" x="4929188" y="5795963"/>
          <p14:tracePt t="113580" x="4983163" y="5786438"/>
          <p14:tracePt t="113596" x="5010150" y="5776913"/>
          <p14:tracePt t="113613" x="5027613" y="5776913"/>
          <p14:tracePt t="113629" x="5027613" y="5768975"/>
          <p14:tracePt t="113651" x="5045075" y="5768975"/>
          <p14:tracePt t="113667" x="5062538" y="5768975"/>
          <p14:tracePt t="113796" x="5072063" y="5768975"/>
          <p14:tracePt t="113811" x="5081588" y="5759450"/>
          <p14:tracePt t="113827" x="5089525" y="5759450"/>
          <p14:tracePt t="113843" x="5099050" y="5759450"/>
          <p14:tracePt t="113859" x="5116513" y="5759450"/>
          <p14:tracePt t="113867" x="5126038" y="5759450"/>
          <p14:tracePt t="113879" x="5160963" y="5759450"/>
          <p14:tracePt t="113897" x="5224463" y="5759450"/>
          <p14:tracePt t="113913" x="5295900" y="5759450"/>
          <p14:tracePt t="113930" x="5357813" y="5759450"/>
          <p14:tracePt t="113946" x="5438775" y="5759450"/>
          <p14:tracePt t="113963" x="5653088" y="5759450"/>
          <p14:tracePt t="113980" x="5803900" y="5759450"/>
          <p14:tracePt t="113997" x="5894388" y="5759450"/>
          <p14:tracePt t="114013" x="5902325" y="5759450"/>
          <p14:tracePt t="114046" x="5911850" y="5751513"/>
          <p14:tracePt t="114063" x="5919788" y="5732463"/>
          <p14:tracePt t="114080" x="5919788" y="5724525"/>
          <p14:tracePt t="114097" x="5919788" y="5688013"/>
          <p14:tracePt t="114113" x="5929313" y="5661025"/>
          <p14:tracePt t="114130" x="5938838" y="5643563"/>
          <p14:tracePt t="114146" x="5938838" y="5616575"/>
          <p14:tracePt t="114163" x="5938838" y="5572125"/>
          <p14:tracePt t="114180" x="5938838" y="5545138"/>
          <p14:tracePt t="114197" x="5894388" y="5465763"/>
          <p14:tracePt t="114213" x="5786438" y="5411788"/>
          <p14:tracePt t="114230" x="5670550" y="5367338"/>
          <p14:tracePt t="114246" x="5537200" y="5322888"/>
          <p14:tracePt t="114263" x="5446713" y="5295900"/>
          <p14:tracePt t="114280" x="5367338" y="5286375"/>
          <p14:tracePt t="114297" x="5322888" y="5286375"/>
          <p14:tracePt t="114313" x="5313363" y="5286375"/>
          <p14:tracePt t="114330" x="5295900" y="5286375"/>
          <p14:tracePt t="114347" x="5251450" y="5295900"/>
          <p14:tracePt t="114363" x="5170488" y="5313363"/>
          <p14:tracePt t="114380" x="5089525" y="5330825"/>
          <p14:tracePt t="114397" x="5062538" y="5340350"/>
          <p14:tracePt t="114413" x="5037138" y="5348288"/>
          <p14:tracePt t="114430" x="5027613" y="5375275"/>
          <p14:tracePt t="114447" x="5027613" y="5402263"/>
          <p14:tracePt t="114464" x="5027613" y="5456238"/>
          <p14:tracePt t="114480" x="5054600" y="5527675"/>
          <p14:tracePt t="114497" x="5081588" y="5616575"/>
          <p14:tracePt t="114514" x="5099050" y="5670550"/>
          <p14:tracePt t="114530" x="5126038" y="5697538"/>
          <p14:tracePt t="114563" x="5133975" y="5705475"/>
          <p14:tracePt t="114581" x="5143500" y="5724525"/>
          <p14:tracePt t="114597" x="5153025" y="5732463"/>
          <p14:tracePt t="114614" x="5197475" y="5776913"/>
          <p14:tracePt t="114630" x="5232400" y="5813425"/>
          <p14:tracePt t="114647" x="5286375" y="5830888"/>
          <p14:tracePt t="114663" x="5313363" y="5848350"/>
          <p14:tracePt t="114680" x="5348288" y="5848350"/>
          <p14:tracePt t="114697" x="5357813" y="5848350"/>
          <p14:tracePt t="114730" x="5367338" y="5848350"/>
          <p14:tracePt t="114756" x="5375275" y="5848350"/>
          <p14:tracePt t="114779" x="5375275" y="5840413"/>
          <p14:tracePt t="114788" x="5367338" y="5840413"/>
          <p14:tracePt t="114797" x="5367338" y="5830888"/>
          <p14:tracePt t="114814" x="5340350" y="5822950"/>
          <p14:tracePt t="114831" x="5303838" y="5822950"/>
          <p14:tracePt t="114847" x="5276850" y="5822950"/>
          <p14:tracePt t="114864" x="5251450" y="5822950"/>
          <p14:tracePt t="114880" x="5224463" y="5822950"/>
          <p14:tracePt t="114897" x="5187950" y="5822950"/>
          <p14:tracePt t="114914" x="5170488" y="5822950"/>
          <p14:tracePt t="114931" x="5160963" y="5830888"/>
          <p14:tracePt t="114947" x="5081588" y="5875338"/>
          <p14:tracePt t="114964" x="4857750" y="6000750"/>
          <p14:tracePt t="114981" x="4741863" y="6054725"/>
          <p14:tracePt t="114997" x="4652963" y="6108700"/>
          <p14:tracePt t="115014" x="4562475" y="6143625"/>
          <p14:tracePt t="115031" x="4465638" y="6170613"/>
          <p14:tracePt t="115047" x="4402138" y="6170613"/>
          <p14:tracePt t="115064" x="4286250" y="6170613"/>
          <p14:tracePt t="115081" x="4017963" y="6099175"/>
          <p14:tracePt t="115097" x="3509963" y="5946775"/>
          <p14:tracePt t="115114" x="2973388" y="5803900"/>
          <p14:tracePt t="115131" x="2428875" y="5589588"/>
          <p14:tracePt t="115147" x="1955800" y="5357813"/>
          <p14:tracePt t="115164" x="1884363" y="5259388"/>
          <p14:tracePt t="115181" x="1884363" y="5133975"/>
          <p14:tracePt t="115197" x="1901825" y="5010150"/>
          <p14:tracePt t="115214" x="1928813" y="4929188"/>
          <p14:tracePt t="115231" x="1928813" y="4875213"/>
          <p14:tracePt t="115248" x="1911350" y="4813300"/>
          <p14:tracePt t="115264" x="1857375" y="4741863"/>
          <p14:tracePt t="115281" x="1803400" y="4670425"/>
          <p14:tracePt t="115297" x="1731963" y="4562475"/>
          <p14:tracePt t="115314" x="1660525" y="4473575"/>
          <p14:tracePt t="115331" x="1598613" y="4394200"/>
          <p14:tracePt t="115348" x="1500188" y="4303713"/>
          <p14:tracePt t="115364" x="1438275" y="4268788"/>
          <p14:tracePt t="115381" x="1374775" y="4232275"/>
          <p14:tracePt t="115397" x="1347788" y="4232275"/>
          <p14:tracePt t="115414" x="1339850" y="4232275"/>
          <p14:tracePt t="115431" x="1330325" y="4232275"/>
          <p14:tracePt t="115447" x="1303338" y="4259263"/>
          <p14:tracePt t="115464" x="1276350" y="4330700"/>
          <p14:tracePt t="115481" x="1250950" y="4438650"/>
          <p14:tracePt t="115498" x="1250950" y="4572000"/>
          <p14:tracePt t="115515" x="1285875" y="4732338"/>
          <p14:tracePt t="115532" x="1562100" y="5037138"/>
          <p14:tracePt t="115548" x="1938338" y="5251450"/>
          <p14:tracePt t="115565" x="2347913" y="5429250"/>
          <p14:tracePt t="115581" x="2705100" y="5500688"/>
          <p14:tracePt t="115598" x="2919413" y="5545138"/>
          <p14:tracePt t="115614" x="3089275" y="5554663"/>
          <p14:tracePt t="115632" x="3214688" y="5562600"/>
          <p14:tracePt t="115648" x="3295650" y="5562600"/>
          <p14:tracePt t="115664" x="3384550" y="5554663"/>
          <p14:tracePt t="115681" x="3446463" y="5491163"/>
          <p14:tracePt t="115698" x="3482975" y="5411788"/>
          <p14:tracePt t="115714" x="3509963" y="5313363"/>
          <p14:tracePt t="115731" x="3509963" y="5205413"/>
          <p14:tracePt t="115748" x="3446463" y="5027613"/>
          <p14:tracePt t="115765" x="3322638" y="4884738"/>
          <p14:tracePt t="115781" x="3143250" y="4751388"/>
          <p14:tracePt t="115798" x="2955925" y="4652963"/>
          <p14:tracePt t="115815" x="2795588" y="4589463"/>
          <p14:tracePt t="115831" x="2643188" y="4537075"/>
          <p14:tracePt t="115848" x="2490788" y="4500563"/>
          <p14:tracePt t="115865" x="2347913" y="4465638"/>
          <p14:tracePt t="115881" x="2179638" y="4465638"/>
          <p14:tracePt t="115898" x="2071688" y="4473575"/>
          <p14:tracePt t="115915" x="1955800" y="4510088"/>
          <p14:tracePt t="115931" x="1884363" y="4572000"/>
          <p14:tracePt t="115948" x="1857375" y="4741863"/>
          <p14:tracePt t="115965" x="1857375" y="4894263"/>
          <p14:tracePt t="115981" x="1874838" y="5010150"/>
          <p14:tracePt t="115998" x="1911350" y="5089525"/>
          <p14:tracePt t="116015" x="1973263" y="5180013"/>
          <p14:tracePt t="116031" x="2062163" y="5251450"/>
          <p14:tracePt t="116048" x="2187575" y="5303838"/>
          <p14:tracePt t="116065" x="2303463" y="5348288"/>
          <p14:tracePt t="116081" x="2419350" y="5375275"/>
          <p14:tracePt t="116098" x="2490788" y="5384800"/>
          <p14:tracePt t="116115" x="2554288" y="5384800"/>
          <p14:tracePt t="116116" x="2581275" y="5384800"/>
          <p14:tracePt t="116132" x="2589213" y="5384800"/>
          <p14:tracePt t="116156" x="2608263" y="5384800"/>
          <p14:tracePt t="116172" x="2616200" y="5384800"/>
          <p14:tracePt t="116181" x="2616200" y="5375275"/>
          <p14:tracePt t="116198" x="2616200" y="5367338"/>
          <p14:tracePt t="116215" x="2616200" y="5357813"/>
          <p14:tracePt t="116232" x="2625725" y="5348288"/>
          <p14:tracePt t="116492" x="2633663" y="5348288"/>
          <p14:tracePt t="116500" x="2633663" y="5357813"/>
          <p14:tracePt t="116508" x="2643188" y="5367338"/>
          <p14:tracePt t="116524" x="2643188" y="5384800"/>
          <p14:tracePt t="116533" x="2652713" y="5402263"/>
          <p14:tracePt t="116549" x="2652713" y="5419725"/>
          <p14:tracePt t="116566" x="2652713" y="5438775"/>
          <p14:tracePt t="116772" x="2652713" y="5446713"/>
          <p14:tracePt t="116780" x="2643188" y="5456238"/>
          <p14:tracePt t="116788" x="2625725" y="5473700"/>
          <p14:tracePt t="116799" x="2616200" y="5473700"/>
          <p14:tracePt t="116815" x="2608263" y="5473700"/>
          <p14:tracePt t="116832" x="2598738" y="5483225"/>
          <p14:tracePt t="116893" x="2608263" y="5483225"/>
          <p14:tracePt t="116900" x="2633663" y="5500688"/>
          <p14:tracePt t="116909" x="2687638" y="5510213"/>
          <p14:tracePt t="116917" x="2768600" y="5510213"/>
          <p14:tracePt t="116932" x="2928938" y="5510213"/>
          <p14:tracePt t="116949" x="3044825" y="5510213"/>
          <p14:tracePt t="116966" x="3089275" y="5510213"/>
          <p14:tracePt t="116982" x="3108325" y="5510213"/>
          <p14:tracePt t="117015" x="3108325" y="5483225"/>
          <p14:tracePt t="117032" x="3108325" y="5429250"/>
          <p14:tracePt t="117049" x="3108325" y="5367338"/>
          <p14:tracePt t="117066" x="3089275" y="5330825"/>
          <p14:tracePt t="117082" x="3062288" y="5322888"/>
          <p14:tracePt t="117099" x="3027363" y="5322888"/>
          <p14:tracePt t="117115" x="3017838" y="5313363"/>
          <p14:tracePt t="117132" x="3009900" y="5313363"/>
          <p14:tracePt t="117197" x="3000375" y="5313363"/>
          <p14:tracePt t="117221" x="2990850" y="5313363"/>
          <p14:tracePt t="117237" x="2990850" y="5322888"/>
          <p14:tracePt t="117253" x="2990850" y="5357813"/>
          <p14:tracePt t="117261" x="3009900" y="5375275"/>
          <p14:tracePt t="117269" x="3054350" y="5394325"/>
          <p14:tracePt t="117282" x="3125788" y="5419725"/>
          <p14:tracePt t="117299" x="3251200" y="5456238"/>
          <p14:tracePt t="117316" x="3375025" y="5491163"/>
          <p14:tracePt t="117333" x="3536950" y="5554663"/>
          <p14:tracePt t="117349" x="3679825" y="5616575"/>
          <p14:tracePt t="117366" x="3813175" y="5643563"/>
          <p14:tracePt t="117382" x="3973513" y="5688013"/>
          <p14:tracePt t="117399" x="4116388" y="5697538"/>
          <p14:tracePt t="117416" x="4259263" y="5732463"/>
          <p14:tracePt t="117432" x="4375150" y="5751513"/>
          <p14:tracePt t="117449" x="4537075" y="5768975"/>
          <p14:tracePt t="117466" x="4705350" y="5786438"/>
          <p14:tracePt t="117483" x="4840288" y="5786438"/>
          <p14:tracePt t="117499" x="4919663" y="5786438"/>
          <p14:tracePt t="117516" x="4956175" y="5786438"/>
          <p14:tracePt t="117533" x="4991100" y="5786438"/>
          <p14:tracePt t="117549" x="5000625" y="5786438"/>
          <p14:tracePt t="117566" x="5010150" y="5786438"/>
          <p14:tracePt t="117637" x="5018088" y="5776913"/>
          <p14:tracePt t="117677" x="5027613" y="5768975"/>
          <p14:tracePt t="117685" x="5037138" y="5759450"/>
          <p14:tracePt t="117701" x="5045075" y="5751513"/>
          <p14:tracePt t="117725" x="5045075" y="5741988"/>
          <p14:tracePt t="117813" x="5045075" y="5732463"/>
          <p14:tracePt t="117821" x="5045075" y="5724525"/>
          <p14:tracePt t="117837" x="5045075" y="5715000"/>
          <p14:tracePt t="117869" x="5045075" y="5705475"/>
          <p14:tracePt t="117885" x="5037138" y="5705475"/>
          <p14:tracePt t="117941" x="5027613" y="5705475"/>
          <p14:tracePt t="117949" x="5018088" y="5697538"/>
          <p14:tracePt t="117965" x="5010150" y="5688013"/>
          <p14:tracePt t="117973" x="5000625" y="5688013"/>
          <p14:tracePt t="117989" x="5000625" y="5680075"/>
          <p14:tracePt t="118000" x="4983163" y="5670550"/>
          <p14:tracePt t="118021" x="4983163" y="5661025"/>
          <p14:tracePt t="118037" x="4973638" y="5661025"/>
          <p14:tracePt t="118077" x="4965700" y="5661025"/>
          <p14:tracePt t="118085" x="4965700" y="5653088"/>
          <p14:tracePt t="118101" x="4956175" y="5643563"/>
          <p14:tracePt t="118117" x="4946650" y="5643563"/>
          <p14:tracePt t="118157" x="4938713" y="5643563"/>
          <p14:tracePt t="118229" x="4938713" y="5634038"/>
          <p14:tracePt t="118245" x="4938713" y="5626100"/>
          <p14:tracePt t="118261" x="4938713" y="5616575"/>
          <p14:tracePt t="118269" x="4938713" y="5608638"/>
          <p14:tracePt t="118285" x="4938713" y="5599113"/>
          <p14:tracePt t="118333" x="4938713" y="5589588"/>
          <p14:tracePt t="118389" x="4938713" y="5581650"/>
          <p14:tracePt t="118405" x="4938713" y="5572125"/>
          <p14:tracePt t="118549" x="4938713" y="5581650"/>
          <p14:tracePt t="118557" x="4938713" y="5589588"/>
          <p14:tracePt t="118567" x="4938713" y="5616575"/>
          <p14:tracePt t="118583" x="4938713" y="5634038"/>
          <p14:tracePt t="118600" x="4938713" y="5661025"/>
          <p14:tracePt t="118617" x="4938713" y="5680075"/>
          <p14:tracePt t="118634" x="4938713" y="5688013"/>
          <p14:tracePt t="118650" x="4938713" y="5697538"/>
          <p14:tracePt t="118667" x="4938713" y="5705475"/>
          <p14:tracePt t="118684" x="4938713" y="5715000"/>
          <p14:tracePt t="118700" x="4938713" y="5724525"/>
          <p14:tracePt t="118829" x="4929188" y="5724525"/>
          <p14:tracePt t="118837" x="4929188" y="5715000"/>
          <p14:tracePt t="118853" x="4929188" y="5705475"/>
          <p14:tracePt t="118861" x="4929188" y="5688013"/>
          <p14:tracePt t="118869" x="4919663" y="5688013"/>
          <p14:tracePt t="118884" x="4919663" y="5670550"/>
          <p14:tracePt t="118900" x="4911725" y="5634038"/>
          <p14:tracePt t="118917" x="4902200" y="5616575"/>
          <p14:tracePt t="118934" x="4894263" y="5599113"/>
          <p14:tracePt t="118951" x="4894263" y="5589588"/>
          <p14:tracePt t="118967" x="4894263" y="5581650"/>
          <p14:tracePt t="118984" x="4894263" y="5572125"/>
          <p14:tracePt t="119001" x="4894263" y="5562600"/>
          <p14:tracePt t="119117" x="4894263" y="5554663"/>
          <p14:tracePt t="119382" x="4894263" y="5562600"/>
          <p14:tracePt t="119406" x="4894263" y="5572125"/>
          <p14:tracePt t="119414" x="4894263" y="5581650"/>
          <p14:tracePt t="119470" x="4894263" y="5589588"/>
          <p14:tracePt t="119478" x="4894263" y="5599113"/>
          <p14:tracePt t="119494" x="4894263" y="5616575"/>
          <p14:tracePt t="119510" x="4894263" y="5634038"/>
          <p14:tracePt t="119518" x="4894263" y="5643563"/>
          <p14:tracePt t="119534" x="4894263" y="5661025"/>
          <p14:tracePt t="119551" x="4894263" y="5697538"/>
          <p14:tracePt t="119568" x="4894263" y="5724525"/>
          <p14:tracePt t="119584" x="4894263" y="5759450"/>
          <p14:tracePt t="119601" x="4894263" y="5768975"/>
          <p14:tracePt t="119618" x="4894263" y="5776913"/>
          <p14:tracePt t="119718" x="4894263" y="5759450"/>
          <p14:tracePt t="119726" x="4894263" y="5732463"/>
          <p14:tracePt t="119735" x="4894263" y="5724525"/>
          <p14:tracePt t="119751" x="4894263" y="5697538"/>
          <p14:tracePt t="119768" x="4894263" y="5670550"/>
          <p14:tracePt t="119785" x="4894263" y="5643563"/>
          <p14:tracePt t="119801" x="4894263" y="5616575"/>
          <p14:tracePt t="119818" x="4894263" y="5608638"/>
          <p14:tracePt t="119835" x="4894263" y="5599113"/>
          <p14:tracePt t="119851" x="4902200" y="5581650"/>
          <p14:tracePt t="119884" x="4902200" y="5562600"/>
          <p14:tracePt t="119901" x="4911725" y="5554663"/>
          <p14:tracePt t="119918" x="4919663" y="5545138"/>
          <p14:tracePt t="119951" x="4929188" y="5537200"/>
          <p14:tracePt t="120078" x="4929188" y="5554663"/>
          <p14:tracePt t="120086" x="4938713" y="5572125"/>
          <p14:tracePt t="120094" x="4938713" y="5599113"/>
          <p14:tracePt t="120102" x="4938713" y="5634038"/>
          <p14:tracePt t="120118" x="4946650" y="5688013"/>
          <p14:tracePt t="120135" x="4956175" y="5705475"/>
          <p14:tracePt t="120286" x="4956175" y="5697538"/>
          <p14:tracePt t="120302" x="4956175" y="5680075"/>
          <p14:tracePt t="120310" x="4956175" y="5670550"/>
          <p14:tracePt t="120326" x="4956175" y="5643563"/>
          <p14:tracePt t="120358" x="4956175" y="5626100"/>
          <p14:tracePt t="120366" x="4956175" y="5616575"/>
          <p14:tracePt t="120382" x="4956175" y="5608638"/>
          <p14:tracePt t="120398" x="4956175" y="5599113"/>
          <p14:tracePt t="120414" x="4946650" y="5589588"/>
          <p14:tracePt t="120430" x="4946650" y="5581650"/>
          <p14:tracePt t="120486" x="4946650" y="5572125"/>
          <p14:tracePt t="120670" x="4946650" y="5589588"/>
          <p14:tracePt t="120686" x="4946650" y="5616575"/>
          <p14:tracePt t="120694" x="4946650" y="5626100"/>
          <p14:tracePt t="120703" x="4946650" y="5643563"/>
          <p14:tracePt t="120719" x="4946650" y="5653088"/>
          <p14:tracePt t="120735" x="4946650" y="5670550"/>
          <p14:tracePt t="120752" x="4946650" y="5680075"/>
          <p14:tracePt t="120799" x="4946650" y="5697538"/>
          <p14:tracePt t="120903" x="4946650" y="5680075"/>
          <p14:tracePt t="120910" x="4929188" y="5670550"/>
          <p14:tracePt t="120927" x="4929188" y="5661025"/>
          <p14:tracePt t="120935" x="4929188" y="5653088"/>
          <p14:tracePt t="120952" x="4919663" y="5643563"/>
          <p14:tracePt t="120969" x="4911725" y="5616575"/>
          <p14:tracePt t="120986" x="4911725" y="5599113"/>
          <p14:tracePt t="121002" x="4911725" y="5581650"/>
          <p14:tracePt t="121019" x="4911725" y="5572125"/>
          <p14:tracePt t="121036" x="4911725" y="5562600"/>
          <p14:tracePt t="121052" x="4911725" y="5545138"/>
          <p14:tracePt t="121069" x="4911725" y="5537200"/>
          <p14:tracePt t="121271" x="4911725" y="5545138"/>
          <p14:tracePt t="121287" x="4911725" y="5562600"/>
          <p14:tracePt t="121295" x="4911725" y="5572125"/>
          <p14:tracePt t="121303" x="4911725" y="5589588"/>
          <p14:tracePt t="121319" x="4902200" y="5608638"/>
          <p14:tracePt t="121336" x="4902200" y="5616575"/>
          <p14:tracePt t="121352" x="4902200" y="5626100"/>
          <p14:tracePt t="121369" x="4902200" y="5634038"/>
          <p14:tracePt t="121403" x="4902200" y="5643563"/>
          <p14:tracePt t="121447" x="4902200" y="5653088"/>
          <p14:tracePt t="121639" x="4894263" y="5653088"/>
          <p14:tracePt t="121663" x="4884738" y="5643563"/>
          <p14:tracePt t="121687" x="4875213" y="5634038"/>
          <p14:tracePt t="121711" x="4867275" y="5616575"/>
          <p14:tracePt t="121743" x="4867275" y="5608638"/>
          <p14:tracePt t="121751" x="4867275" y="5599113"/>
          <p14:tracePt t="121767" x="4867275" y="5589588"/>
          <p14:tracePt t="121775" x="4867275" y="5581650"/>
          <p14:tracePt t="121786" x="4867275" y="5572125"/>
          <p14:tracePt t="121803" x="4867275" y="5562600"/>
          <p14:tracePt t="121823" x="4867275" y="5554663"/>
          <p14:tracePt t="121836" x="4867275" y="5545138"/>
          <p14:tracePt t="121871" x="4867275" y="5537200"/>
          <p14:tracePt t="121935" x="4867275" y="5527675"/>
          <p14:tracePt t="122015" x="4867275" y="5537200"/>
          <p14:tracePt t="122023" x="4867275" y="5554663"/>
          <p14:tracePt t="122047" x="4867275" y="5562600"/>
          <p14:tracePt t="122071" x="4867275" y="5572125"/>
          <p14:tracePt t="122079" x="4875213" y="5581650"/>
          <p14:tracePt t="122088" x="4875213" y="5589588"/>
          <p14:tracePt t="122104" x="4884738" y="5616575"/>
          <p14:tracePt t="122136" x="4884738" y="5626100"/>
          <p14:tracePt t="122191" x="4884738" y="5634038"/>
          <p14:tracePt t="122199" x="4884738" y="5643563"/>
          <p14:tracePt t="122207" x="4884738" y="5653088"/>
          <p14:tracePt t="122303" x="4884738" y="5661025"/>
          <p14:tracePt t="122311" x="4884738" y="5670550"/>
          <p14:tracePt t="122327" x="4884738" y="5680075"/>
          <p14:tracePt t="122551" x="4894263" y="5653088"/>
          <p14:tracePt t="122559" x="4894263" y="5643563"/>
          <p14:tracePt t="122575" x="4894263" y="5626100"/>
          <p14:tracePt t="122591" x="4902200" y="5616575"/>
          <p14:tracePt t="122604" x="4902200" y="5608638"/>
          <p14:tracePt t="122620" x="4902200" y="5599113"/>
          <p14:tracePt t="122637" x="4902200" y="5581650"/>
          <p14:tracePt t="122670" x="4902200" y="5562600"/>
          <p14:tracePt t="122687" x="4902200" y="5554663"/>
          <p14:tracePt t="122704" x="4902200" y="5545138"/>
          <p14:tracePt t="122743" x="4902200" y="5537200"/>
          <p14:tracePt t="122759" x="4902200" y="5527675"/>
          <p14:tracePt t="122775" x="4911725" y="5518150"/>
          <p14:tracePt t="122792" x="4911725" y="5510213"/>
          <p14:tracePt t="122807" x="4911725" y="5500688"/>
          <p14:tracePt t="122871" x="4919663" y="5500688"/>
          <p14:tracePt t="122895" x="4929188" y="5500688"/>
          <p14:tracePt t="122903" x="4938713" y="5518150"/>
          <p14:tracePt t="122911" x="4938713" y="5545138"/>
          <p14:tracePt t="122920" x="4938713" y="5572125"/>
          <p14:tracePt t="122937" x="4956175" y="5626100"/>
          <p14:tracePt t="122954" x="4956175" y="5643563"/>
          <p14:tracePt t="122971" x="4965700" y="5653088"/>
          <p14:tracePt t="122987" x="4965700" y="5661025"/>
          <p14:tracePt t="123004" x="4965700" y="5670550"/>
          <p14:tracePt t="123021" x="4973638" y="5688013"/>
          <p14:tracePt t="123038" x="4983163" y="5715000"/>
          <p14:tracePt t="123071" x="4983163" y="5724525"/>
          <p14:tracePt t="123088" x="4983163" y="5732463"/>
          <p14:tracePt t="123104" x="4983163" y="5751513"/>
          <p14:tracePt t="123121" x="4983163" y="5759450"/>
          <p14:tracePt t="123216" x="4983163" y="5741988"/>
          <p14:tracePt t="123224" x="4983163" y="5732463"/>
          <p14:tracePt t="123232" x="4983163" y="5705475"/>
          <p14:tracePt t="123240" x="4973638" y="5688013"/>
          <p14:tracePt t="123254" x="4965700" y="5670550"/>
          <p14:tracePt t="123271" x="4956175" y="5643563"/>
          <p14:tracePt t="123288" x="4956175" y="5616575"/>
          <p14:tracePt t="123304" x="4956175" y="5608638"/>
          <p14:tracePt t="123321" x="4956175" y="5589588"/>
          <p14:tracePt t="123338" x="4956175" y="5581650"/>
          <p14:tracePt t="123354" x="4956175" y="5562600"/>
          <p14:tracePt t="123371" x="4956175" y="5554663"/>
          <p14:tracePt t="123472" x="4946650" y="5554663"/>
          <p14:tracePt t="123480" x="4946650" y="5562600"/>
          <p14:tracePt t="123488" x="4946650" y="5572125"/>
          <p14:tracePt t="123504" x="4946650" y="5581650"/>
          <p14:tracePt t="123521" x="4946650" y="5589588"/>
          <p14:tracePt t="123544" x="4938713" y="5599113"/>
          <p14:tracePt t="123952" x="4938713" y="5608638"/>
          <p14:tracePt t="123976" x="4938713" y="5616575"/>
          <p14:tracePt t="124312" x="4929188" y="5616575"/>
          <p14:tracePt t="124496" x="4919663" y="5626100"/>
          <p14:tracePt t="124560" x="4919663" y="5634038"/>
          <p14:tracePt t="124616" x="4919663" y="5643563"/>
          <p14:tracePt t="124656" x="4911725" y="5643563"/>
          <p14:tracePt t="124816" x="4911725" y="5653088"/>
          <p14:tracePt t="126738" x="4911725" y="5661025"/>
          <p14:tracePt t="126777" x="4902200" y="5670550"/>
          <p14:tracePt t="128394" x="4902200" y="5680075"/>
          <p14:tracePt t="129114" x="4902200" y="5688013"/>
          <p14:tracePt t="130163" x="4894263" y="5688013"/>
          <p14:tracePt t="134021" x="4894263" y="5680075"/>
          <p14:tracePt t="134036" x="4894263" y="5670550"/>
          <p14:tracePt t="134045" x="4894263" y="5661025"/>
          <p14:tracePt t="134397" x="4894263" y="5653088"/>
          <p14:tracePt t="134405" x="4902200" y="5653088"/>
          <p14:tracePt t="134414" x="4911725" y="5653088"/>
          <p14:tracePt t="134430" x="4929188" y="5653088"/>
          <p14:tracePt t="134464" x="4938713" y="5653088"/>
          <p14:tracePt t="134481" x="4946650" y="5653088"/>
          <p14:tracePt t="134501" x="4956175" y="5653088"/>
          <p14:tracePt t="134525" x="4965700" y="5653088"/>
          <p14:tracePt t="134533" x="4983163" y="5653088"/>
          <p14:tracePt t="134547" x="4991100" y="5653088"/>
          <p14:tracePt t="134564" x="5045075" y="5653088"/>
          <p14:tracePt t="134581" x="5108575" y="5653088"/>
          <p14:tracePt t="134597" x="5116513" y="5653088"/>
          <p14:tracePt t="134773" x="5133975" y="5653088"/>
          <p14:tracePt t="134781" x="5143500" y="5653088"/>
          <p14:tracePt t="134789" x="5160963" y="5653088"/>
          <p14:tracePt t="134797" x="5170488" y="5653088"/>
          <p14:tracePt t="134814" x="5197475" y="5653088"/>
          <p14:tracePt t="134831" x="5224463" y="5653088"/>
          <p14:tracePt t="134847" x="5232400" y="5653088"/>
          <p14:tracePt t="134864" x="5251450" y="5653088"/>
          <p14:tracePt t="134881" x="5276850" y="5653088"/>
          <p14:tracePt t="134897" x="5295900" y="5643563"/>
          <p14:tracePt t="134914" x="5303838" y="5643563"/>
          <p14:tracePt t="134947" x="5313363" y="5643563"/>
          <p14:tracePt t="134965" x="5322888" y="5643563"/>
          <p14:tracePt t="134981" x="5330825" y="5643563"/>
          <p14:tracePt t="135021" x="5340350" y="5653088"/>
          <p14:tracePt t="135061" x="5367338" y="5661025"/>
          <p14:tracePt t="135205" x="5375275" y="5670550"/>
          <p14:tracePt t="135293" x="5384800" y="5670550"/>
          <p14:tracePt t="135349" x="5394325" y="5670550"/>
          <p14:tracePt t="135381" x="5402263" y="5680075"/>
          <p14:tracePt t="135421" x="5402263" y="5688013"/>
          <p14:tracePt t="135806" x="5402263" y="5697538"/>
          <p14:tracePt t="135822" x="5402263" y="5705475"/>
          <p14:tracePt t="135853" x="5411788" y="5705475"/>
          <p14:tracePt t="139087" x="5411788" y="5715000"/>
          <p14:tracePt t="139103" x="5402263" y="5724525"/>
          <p14:tracePt t="139111" x="5384800" y="5732463"/>
          <p14:tracePt t="139119" x="5367338" y="5751513"/>
          <p14:tracePt t="139134" x="5348288" y="5759450"/>
          <p14:tracePt t="139151" x="5232400" y="5795963"/>
          <p14:tracePt t="139168" x="5089525" y="5795963"/>
          <p14:tracePt t="139184" x="4983163" y="5795963"/>
          <p14:tracePt t="139201" x="4902200" y="5795963"/>
          <p14:tracePt t="139218" x="4857750" y="5795963"/>
          <p14:tracePt t="139234" x="4840288" y="5795963"/>
          <p14:tracePt t="139251" x="4822825" y="5786438"/>
          <p14:tracePt t="139268" x="4795838" y="5786438"/>
          <p14:tracePt t="139284" x="4759325" y="5786438"/>
          <p14:tracePt t="139639" x="4776788" y="5786438"/>
          <p14:tracePt t="139647" x="4786313" y="5786438"/>
          <p14:tracePt t="139655" x="4803775" y="5786438"/>
          <p14:tracePt t="139668" x="4813300" y="5786438"/>
          <p14:tracePt t="139685" x="4848225" y="5786438"/>
          <p14:tracePt t="139702" x="4919663" y="5786438"/>
          <p14:tracePt t="139718" x="4973638" y="5786438"/>
          <p14:tracePt t="139735" x="5045075" y="5786438"/>
          <p14:tracePt t="139752" x="5072063" y="5786438"/>
          <p14:tracePt t="139768" x="5081588" y="5786438"/>
          <p14:tracePt t="139839" x="5099050" y="5786438"/>
          <p14:tracePt t="139847" x="5116513" y="5786438"/>
          <p14:tracePt t="139863" x="5133975" y="5786438"/>
          <p14:tracePt t="139871" x="5143500" y="5786438"/>
          <p14:tracePt t="139887" x="5153025" y="5786438"/>
          <p14:tracePt t="139902" x="5160963" y="5786438"/>
          <p14:tracePt t="139918" x="5170488" y="5786438"/>
          <p14:tracePt t="139935" x="5187950" y="5786438"/>
          <p14:tracePt t="139968" x="5197475" y="5786438"/>
          <p14:tracePt t="139985" x="5205413" y="5786438"/>
          <p14:tracePt t="140231" x="5214938" y="5786438"/>
          <p14:tracePt t="140327" x="5224463" y="5786438"/>
          <p14:tracePt t="140351" x="5232400" y="5786438"/>
          <p14:tracePt t="140455" x="5241925" y="5786438"/>
          <p14:tracePt t="140632" x="5251450" y="5776913"/>
          <p14:tracePt t="140640" x="5259388" y="5776913"/>
          <p14:tracePt t="140653" x="5268913" y="5768975"/>
          <p14:tracePt t="140736" x="5286375" y="5768975"/>
          <p14:tracePt t="140744" x="5303838" y="5768975"/>
          <p14:tracePt t="140752" x="5357813" y="5768975"/>
          <p14:tracePt t="140769" x="5446713" y="5776913"/>
          <p14:tracePt t="140786" x="5518150" y="5795963"/>
          <p14:tracePt t="140803" x="5537200" y="5803900"/>
          <p14:tracePt t="140819" x="5562600" y="5813425"/>
          <p14:tracePt t="140836" x="5562600" y="5822950"/>
          <p14:tracePt t="141128" x="5572125" y="5830888"/>
          <p14:tracePt t="141136" x="5572125" y="5840413"/>
          <p14:tracePt t="141152" x="5581650" y="5840413"/>
          <p14:tracePt t="141168" x="5589588" y="5840413"/>
          <p14:tracePt t="141184" x="5608638" y="5840413"/>
          <p14:tracePt t="141192" x="5616575" y="5840413"/>
          <p14:tracePt t="141203" x="5634038" y="5840413"/>
          <p14:tracePt t="141219" x="5643563" y="5840413"/>
          <p14:tracePt t="141236" x="5661025" y="5840413"/>
          <p14:tracePt t="141253" x="5670550" y="5840413"/>
          <p14:tracePt t="141270" x="5680075" y="5840413"/>
          <p14:tracePt t="141286" x="5688013" y="5840413"/>
          <p14:tracePt t="141303" x="5715000" y="5840413"/>
          <p14:tracePt t="141320" x="5724525" y="5840413"/>
          <p14:tracePt t="141336" x="5732463" y="5840413"/>
          <p14:tracePt t="141353" x="5768975" y="5840413"/>
          <p14:tracePt t="141370" x="5786438" y="5840413"/>
          <p14:tracePt t="141386" x="5803900" y="5840413"/>
          <p14:tracePt t="141420" x="5813425" y="5840413"/>
          <p14:tracePt t="141436" x="5830888" y="5840413"/>
          <p14:tracePt t="141520" x="5840413" y="5840413"/>
          <p14:tracePt t="141568" x="5848350" y="5840413"/>
          <p14:tracePt t="141784" x="5857875" y="5840413"/>
          <p14:tracePt t="141808" x="5867400" y="5830888"/>
          <p14:tracePt t="141856" x="5867400" y="58229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571223" y="579549"/>
            <a:ext cx="8925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err="1" smtClean="0"/>
              <a:t>Nomen</a:t>
            </a:r>
            <a:r>
              <a:rPr lang="pt-PT" sz="3200" b="1" dirty="0" smtClean="0"/>
              <a:t>: Singular </a:t>
            </a:r>
            <a:r>
              <a:rPr lang="pt-PT" sz="3200" b="1" dirty="0" err="1" smtClean="0"/>
              <a:t>und</a:t>
            </a:r>
            <a:r>
              <a:rPr lang="pt-PT" sz="3200" b="1" dirty="0" smtClean="0"/>
              <a:t> Plural</a:t>
            </a:r>
            <a:endParaRPr lang="pt-PT" sz="3200" b="1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852578"/>
              </p:ext>
            </p:extLst>
          </p:nvPr>
        </p:nvGraphicFramePr>
        <p:xfrm>
          <a:off x="399245" y="2938851"/>
          <a:ext cx="10998559" cy="1651751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790163"/>
                <a:gridCol w="998543"/>
                <a:gridCol w="1549524"/>
                <a:gridCol w="1302717"/>
                <a:gridCol w="1949315"/>
                <a:gridCol w="1798437"/>
                <a:gridCol w="1609860"/>
              </a:tblGrid>
              <a:tr h="6001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effectLst/>
                        </a:rPr>
                        <a:t>~~</a:t>
                      </a:r>
                      <a:endParaRPr lang="pt-PT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effectLst/>
                        </a:rPr>
                        <a:t>~s</a:t>
                      </a:r>
                      <a:endParaRPr lang="pt-PT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effectLst/>
                        </a:rPr>
                        <a:t>~n</a:t>
                      </a:r>
                      <a:endParaRPr lang="pt-PT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effectLst/>
                        </a:rPr>
                        <a:t>~e</a:t>
                      </a:r>
                      <a:endParaRPr lang="pt-PT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effectLst/>
                        </a:rPr>
                        <a:t>~[n]</a:t>
                      </a:r>
                      <a:r>
                        <a:rPr lang="pt-PT" sz="2000" dirty="0" err="1">
                          <a:effectLst/>
                        </a:rPr>
                        <a:t>en</a:t>
                      </a:r>
                      <a:endParaRPr lang="pt-PT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effectLst/>
                        </a:rPr>
                        <a:t>~[ä/ö/ü]~e</a:t>
                      </a:r>
                      <a:endParaRPr lang="pt-PT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effectLst/>
                        </a:rPr>
                        <a:t>~[ä/ö/ü]~</a:t>
                      </a:r>
                      <a:r>
                        <a:rPr lang="pt-PT" sz="2000" dirty="0" err="1">
                          <a:effectLst/>
                        </a:rPr>
                        <a:t>er</a:t>
                      </a:r>
                      <a:endParaRPr lang="pt-PT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01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0" dirty="0" smtClean="0">
                          <a:effectLst/>
                        </a:rPr>
                        <a:t>der</a:t>
                      </a:r>
                      <a:r>
                        <a:rPr lang="pt-PT" sz="2000" b="0" baseline="0" dirty="0" smtClean="0">
                          <a:effectLst/>
                        </a:rPr>
                        <a:t> </a:t>
                      </a:r>
                      <a:r>
                        <a:rPr lang="pt-PT" sz="2000" b="0" baseline="0" dirty="0" err="1" smtClean="0">
                          <a:effectLst/>
                        </a:rPr>
                        <a:t>Computer</a:t>
                      </a:r>
                      <a:endParaRPr lang="pt-PT" sz="2000" b="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0" dirty="0" smtClean="0">
                          <a:effectLst/>
                        </a:rPr>
                        <a:t>die </a:t>
                      </a:r>
                      <a:r>
                        <a:rPr lang="pt-PT" sz="2000" b="0" dirty="0" err="1" smtClean="0">
                          <a:effectLst/>
                        </a:rPr>
                        <a:t>Computer</a:t>
                      </a:r>
                      <a:endParaRPr lang="pt-PT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 smtClean="0">
                          <a:effectLst/>
                        </a:rPr>
                        <a:t>der </a:t>
                      </a:r>
                      <a:r>
                        <a:rPr lang="pt-PT" sz="2000" dirty="0" err="1" smtClean="0">
                          <a:effectLst/>
                        </a:rPr>
                        <a:t>Kuli</a:t>
                      </a:r>
                      <a:r>
                        <a:rPr lang="pt-PT" sz="2000" dirty="0">
                          <a:effectLst/>
                        </a:rPr>
                        <a:t> </a:t>
                      </a:r>
                      <a:endParaRPr lang="pt-PT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 smtClean="0">
                          <a:effectLst/>
                        </a:rPr>
                        <a:t>die </a:t>
                      </a:r>
                      <a:r>
                        <a:rPr lang="pt-PT" sz="2000" dirty="0" err="1" smtClean="0">
                          <a:effectLst/>
                        </a:rPr>
                        <a:t>Kulis</a:t>
                      </a:r>
                      <a:endParaRPr lang="pt-PT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 smtClean="0">
                          <a:effectLst/>
                        </a:rPr>
                        <a:t>die </a:t>
                      </a:r>
                      <a:r>
                        <a:rPr lang="pt-PT" sz="2000" dirty="0" err="1" smtClean="0">
                          <a:effectLst/>
                        </a:rPr>
                        <a:t>Tafel</a:t>
                      </a:r>
                      <a:r>
                        <a:rPr lang="pt-PT" sz="2000" dirty="0">
                          <a:effectLst/>
                        </a:rPr>
                        <a:t> </a:t>
                      </a:r>
                      <a:endParaRPr lang="pt-PT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 smtClean="0">
                          <a:effectLst/>
                        </a:rPr>
                        <a:t>die </a:t>
                      </a:r>
                      <a:r>
                        <a:rPr lang="pt-PT" sz="2000" dirty="0" err="1" smtClean="0">
                          <a:effectLst/>
                        </a:rPr>
                        <a:t>Tafeln</a:t>
                      </a:r>
                      <a:endParaRPr lang="pt-PT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 smtClean="0">
                          <a:effectLst/>
                        </a:rPr>
                        <a:t>das </a:t>
                      </a:r>
                      <a:r>
                        <a:rPr lang="pt-PT" sz="2000" dirty="0" err="1" smtClean="0">
                          <a:effectLst/>
                        </a:rPr>
                        <a:t>Heft</a:t>
                      </a:r>
                      <a:r>
                        <a:rPr lang="pt-PT" sz="2000" dirty="0">
                          <a:effectLst/>
                        </a:rPr>
                        <a:t> </a:t>
                      </a:r>
                      <a:endParaRPr lang="pt-PT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 smtClean="0">
                          <a:effectLst/>
                        </a:rPr>
                        <a:t>die </a:t>
                      </a:r>
                      <a:r>
                        <a:rPr lang="pt-PT" sz="2000" dirty="0" err="1" smtClean="0">
                          <a:effectLst/>
                        </a:rPr>
                        <a:t>Hefte</a:t>
                      </a:r>
                      <a:endParaRPr lang="pt-PT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 </a:t>
                      </a:r>
                      <a:r>
                        <a:rPr lang="pt-PT" sz="20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Lehrerin</a:t>
                      </a:r>
                      <a:endParaRPr lang="pt-PT" sz="20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 </a:t>
                      </a:r>
                      <a:r>
                        <a:rPr lang="pt-PT" sz="20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Lehrerinnen</a:t>
                      </a:r>
                      <a:endParaRPr lang="pt-PT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 smtClean="0">
                          <a:effectLst/>
                        </a:rPr>
                        <a:t>der </a:t>
                      </a:r>
                      <a:r>
                        <a:rPr lang="pt-PT" sz="2000" dirty="0" err="1" smtClean="0">
                          <a:effectLst/>
                        </a:rPr>
                        <a:t>Schwamm</a:t>
                      </a:r>
                      <a:r>
                        <a:rPr lang="pt-PT" sz="2000" dirty="0">
                          <a:effectLst/>
                        </a:rPr>
                        <a:t> </a:t>
                      </a:r>
                      <a:endParaRPr lang="pt-PT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 smtClean="0">
                          <a:effectLst/>
                        </a:rPr>
                        <a:t>die</a:t>
                      </a:r>
                      <a:r>
                        <a:rPr lang="pt-PT" sz="2000" baseline="0" dirty="0" smtClean="0">
                          <a:effectLst/>
                        </a:rPr>
                        <a:t> </a:t>
                      </a:r>
                      <a:r>
                        <a:rPr lang="pt-PT" sz="2000" baseline="0" dirty="0" err="1" smtClean="0">
                          <a:effectLst/>
                        </a:rPr>
                        <a:t>Schwämme</a:t>
                      </a:r>
                      <a:endParaRPr lang="pt-PT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000" dirty="0" smtClean="0">
                          <a:effectLst/>
                        </a:rPr>
                        <a:t>das</a:t>
                      </a:r>
                      <a:r>
                        <a:rPr lang="pt-PT" sz="2000" baseline="0" dirty="0" smtClean="0">
                          <a:effectLst/>
                        </a:rPr>
                        <a:t> </a:t>
                      </a:r>
                      <a:r>
                        <a:rPr lang="pt-PT" sz="2000" baseline="0" dirty="0" err="1" smtClean="0">
                          <a:effectLst/>
                        </a:rPr>
                        <a:t>Buch</a:t>
                      </a:r>
                      <a:r>
                        <a:rPr lang="pt-PT" sz="2000" dirty="0">
                          <a:effectLst/>
                        </a:rPr>
                        <a:t> </a:t>
                      </a:r>
                      <a:endParaRPr lang="pt-PT" sz="2000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000" dirty="0" smtClean="0">
                          <a:effectLst/>
                        </a:rPr>
                        <a:t>die </a:t>
                      </a:r>
                      <a:r>
                        <a:rPr lang="pt-PT" sz="2000" dirty="0" err="1" smtClean="0">
                          <a:effectLst/>
                        </a:rPr>
                        <a:t>Bücher</a:t>
                      </a:r>
                      <a:endParaRPr lang="pt-PT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7564">
            <a:off x="8955108" y="614360"/>
            <a:ext cx="2678807" cy="2009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60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663"/>
    </mc:Choice>
    <mc:Fallback>
      <p:transition spd="slow" advTm="220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08" x="5894388" y="5822950"/>
          <p14:tracePt t="18716" x="5965825" y="5822950"/>
          <p14:tracePt t="18728" x="6081713" y="5857875"/>
          <p14:tracePt t="18744" x="6259513" y="5946775"/>
          <p14:tracePt t="18761" x="6429375" y="6027738"/>
          <p14:tracePt t="18778" x="6751638" y="6081713"/>
          <p14:tracePt t="18794" x="7242175" y="6062663"/>
          <p14:tracePt t="18811" x="7786688" y="5983288"/>
          <p14:tracePt t="18828" x="8037513" y="5803900"/>
          <p14:tracePt t="18844" x="8081963" y="5688013"/>
          <p14:tracePt t="18862" x="8126413" y="5562600"/>
          <p14:tracePt t="18878" x="8153400" y="5491163"/>
          <p14:tracePt t="18895" x="8205788" y="5446713"/>
          <p14:tracePt t="18911" x="8304213" y="5367338"/>
          <p14:tracePt t="18928" x="8582025" y="5232400"/>
          <p14:tracePt t="18945" x="8902700" y="5054600"/>
          <p14:tracePt t="18961" x="9072563" y="4894263"/>
          <p14:tracePt t="18978" x="9134475" y="4652963"/>
          <p14:tracePt t="18995" x="9170988" y="4411663"/>
          <p14:tracePt t="19012" x="9188450" y="4125913"/>
          <p14:tracePt t="19028" x="9188450" y="3946525"/>
          <p14:tracePt t="19045" x="9170988" y="3741738"/>
          <p14:tracePt t="19061" x="9170988" y="3571875"/>
          <p14:tracePt t="19078" x="9170988" y="3419475"/>
          <p14:tracePt t="19095" x="9170988" y="3286125"/>
          <p14:tracePt t="19111" x="9170988" y="3170238"/>
          <p14:tracePt t="19128" x="9170988" y="3081338"/>
          <p14:tracePt t="19145" x="9170988" y="3017838"/>
          <p14:tracePt t="19161" x="9170988" y="2965450"/>
          <p14:tracePt t="19178" x="9170988" y="2894013"/>
          <p14:tracePt t="19195" x="9170988" y="2759075"/>
          <p14:tracePt t="19212" x="9251950" y="2312988"/>
          <p14:tracePt t="19228" x="9483725" y="1785938"/>
          <p14:tracePt t="19245" x="9786938" y="1152525"/>
          <p14:tracePt t="19261" x="10018713" y="608013"/>
          <p14:tracePt t="19278" x="10171113" y="160338"/>
          <p14:tracePt t="19295" x="10260013" y="0"/>
          <p14:tracePt t="19311" x="10269538" y="0"/>
          <p14:tracePt t="19328" x="10260013" y="0"/>
          <p14:tracePt t="19345" x="10161588" y="0"/>
          <p14:tracePt t="19362" x="10082213" y="36513"/>
          <p14:tracePt t="19378" x="10082213" y="53975"/>
          <p14:tracePt t="19395" x="10082213" y="61913"/>
          <p14:tracePt t="19412" x="10144125" y="17463"/>
          <p14:tracePt t="19428" x="10161588" y="0"/>
          <p14:tracePt t="19500" x="10134600" y="17463"/>
          <p14:tracePt t="19508" x="10126663" y="36513"/>
          <p14:tracePt t="19516" x="10117138" y="71438"/>
          <p14:tracePt t="19529" x="10082213" y="115888"/>
          <p14:tracePt t="19545" x="10055225" y="169863"/>
          <p14:tracePt t="19562" x="10010775" y="231775"/>
          <p14:tracePt t="19578" x="10001250" y="295275"/>
          <p14:tracePt t="19595" x="9983788" y="339725"/>
          <p14:tracePt t="19612" x="9939338" y="401638"/>
          <p14:tracePt t="19629" x="9920288" y="446088"/>
          <p14:tracePt t="19645" x="9885363" y="517525"/>
          <p14:tracePt t="19662" x="9867900" y="581025"/>
          <p14:tracePt t="19679" x="9848850" y="642938"/>
          <p14:tracePt t="19695" x="9840913" y="687388"/>
          <p14:tracePt t="19712" x="9840913" y="696913"/>
          <p14:tracePt t="19729" x="9831388" y="714375"/>
          <p14:tracePt t="19746" x="9831388" y="723900"/>
          <p14:tracePt t="19762" x="9813925" y="741363"/>
          <p14:tracePt t="19779" x="9777413" y="785813"/>
          <p14:tracePt t="19795" x="9769475" y="812800"/>
          <p14:tracePt t="19812" x="9715500" y="893763"/>
          <p14:tracePt t="19829" x="9705975" y="911225"/>
          <p14:tracePt t="19845" x="9688513" y="919163"/>
          <p14:tracePt t="19892" x="9680575" y="919163"/>
          <p14:tracePt t="19900" x="9661525" y="919163"/>
          <p14:tracePt t="19912" x="9634538" y="911225"/>
          <p14:tracePt t="19929" x="9590088" y="874713"/>
          <p14:tracePt t="19945" x="9563100" y="847725"/>
          <p14:tracePt t="19962" x="9555163" y="839788"/>
          <p14:tracePt t="20124" x="9555163" y="866775"/>
          <p14:tracePt t="20133" x="9555163" y="874713"/>
          <p14:tracePt t="20140" x="9555163" y="893763"/>
          <p14:tracePt t="20148" x="9555163" y="901700"/>
          <p14:tracePt t="20162" x="9563100" y="911225"/>
          <p14:tracePt t="20179" x="9582150" y="938213"/>
          <p14:tracePt t="20196" x="9617075" y="946150"/>
          <p14:tracePt t="20212" x="9742488" y="965200"/>
          <p14:tracePt t="20229" x="9804400" y="973138"/>
          <p14:tracePt t="20246" x="9831388" y="973138"/>
          <p14:tracePt t="20269" x="9840913" y="973138"/>
          <p14:tracePt t="20300" x="9848850" y="973138"/>
          <p14:tracePt t="20309" x="9867900" y="973138"/>
          <p14:tracePt t="20325" x="9875838" y="955675"/>
          <p14:tracePt t="20333" x="9894888" y="928688"/>
          <p14:tracePt t="20346" x="9902825" y="928688"/>
          <p14:tracePt t="20363" x="9920288" y="901700"/>
          <p14:tracePt t="20379" x="9956800" y="874713"/>
          <p14:tracePt t="20396" x="10028238" y="839788"/>
          <p14:tracePt t="20413" x="10072688" y="776288"/>
          <p14:tracePt t="20429" x="10072688" y="750888"/>
          <p14:tracePt t="20446" x="10082213" y="731838"/>
          <p14:tracePt t="20463" x="10082213" y="714375"/>
          <p14:tracePt t="20479" x="10082213" y="679450"/>
          <p14:tracePt t="20496" x="10082213" y="660400"/>
          <p14:tracePt t="20513" x="10082213" y="652463"/>
          <p14:tracePt t="20529" x="10072688" y="615950"/>
          <p14:tracePt t="20546" x="10072688" y="608013"/>
          <p14:tracePt t="20563" x="10055225" y="598488"/>
          <p14:tracePt t="20579" x="10037763" y="588963"/>
          <p14:tracePt t="20596" x="10001250" y="581025"/>
          <p14:tracePt t="20613" x="9885363" y="554038"/>
          <p14:tracePt t="20629" x="9759950" y="544513"/>
          <p14:tracePt t="20646" x="9661525" y="544513"/>
          <p14:tracePt t="20663" x="9582150" y="544513"/>
          <p14:tracePt t="20679" x="9537700" y="544513"/>
          <p14:tracePt t="20696" x="9501188" y="544513"/>
          <p14:tracePt t="20713" x="9474200" y="544513"/>
          <p14:tracePt t="20729" x="9439275" y="544513"/>
          <p14:tracePt t="20746" x="9402763" y="581025"/>
          <p14:tracePt t="20763" x="9402763" y="598488"/>
          <p14:tracePt t="20780" x="9375775" y="642938"/>
          <p14:tracePt t="20796" x="9348788" y="696913"/>
          <p14:tracePt t="20813" x="9340850" y="758825"/>
          <p14:tracePt t="20830" x="9340850" y="795338"/>
          <p14:tracePt t="20846" x="9340850" y="822325"/>
          <p14:tracePt t="20863" x="9340850" y="857250"/>
          <p14:tracePt t="20880" x="9385300" y="874713"/>
          <p14:tracePt t="20896" x="9402763" y="893763"/>
          <p14:tracePt t="20913" x="9447213" y="893763"/>
          <p14:tracePt t="20930" x="9466263" y="893763"/>
          <p14:tracePt t="20947" x="9510713" y="911225"/>
          <p14:tracePt t="20963" x="9582150" y="928688"/>
          <p14:tracePt t="20980" x="9653588" y="955675"/>
          <p14:tracePt t="20997" x="9732963" y="955675"/>
          <p14:tracePt t="21013" x="9752013" y="955675"/>
          <p14:tracePt t="21046" x="9759950" y="955675"/>
          <p14:tracePt t="21213" x="9752013" y="955675"/>
          <p14:tracePt t="21437" x="9732963" y="955675"/>
          <p14:tracePt t="21461" x="9725025" y="955675"/>
          <p14:tracePt t="21901" x="9715500" y="955675"/>
          <p14:tracePt t="21909" x="9698038" y="946150"/>
          <p14:tracePt t="21981" x="9680575" y="946150"/>
          <p14:tracePt t="21989" x="9671050" y="946150"/>
          <p14:tracePt t="21998" x="9653588" y="928688"/>
          <p14:tracePt t="22014" x="9634538" y="919163"/>
          <p14:tracePt t="22030" x="9617075" y="901700"/>
          <p14:tracePt t="22101" x="9617075" y="893763"/>
          <p14:tracePt t="22117" x="9617075" y="884238"/>
          <p14:tracePt t="22125" x="9617075" y="874713"/>
          <p14:tracePt t="22325" x="9634538" y="874713"/>
          <p14:tracePt t="22333" x="9653588" y="874713"/>
          <p14:tracePt t="22342" x="9680575" y="874713"/>
          <p14:tracePt t="22350" x="9725025" y="893763"/>
          <p14:tracePt t="22364" x="9796463" y="893763"/>
          <p14:tracePt t="22381" x="10010775" y="928688"/>
          <p14:tracePt t="22398" x="10082213" y="955675"/>
          <p14:tracePt t="22414" x="10134600" y="965200"/>
          <p14:tracePt t="22431" x="10161588" y="965200"/>
          <p14:tracePt t="22448" x="10188575" y="973138"/>
          <p14:tracePt t="22464" x="10233025" y="973138"/>
          <p14:tracePt t="22481" x="10269538" y="990600"/>
          <p14:tracePt t="22498" x="10313988" y="990600"/>
          <p14:tracePt t="22514" x="10340975" y="990600"/>
          <p14:tracePt t="22531" x="10385425" y="990600"/>
          <p14:tracePt t="22548" x="10429875" y="1000125"/>
          <p14:tracePt t="22564" x="10474325" y="1000125"/>
          <p14:tracePt t="22581" x="10555288" y="1036638"/>
          <p14:tracePt t="22598" x="10688638" y="1062038"/>
          <p14:tracePt t="22614" x="10769600" y="1089025"/>
          <p14:tracePt t="22631" x="10823575" y="1098550"/>
          <p14:tracePt t="22870" x="10823575" y="1089025"/>
          <p14:tracePt t="22878" x="10823575" y="1081088"/>
          <p14:tracePt t="22902" x="10823575" y="1071563"/>
          <p14:tracePt t="22910" x="10831513" y="1071563"/>
          <p14:tracePt t="22918" x="10831513" y="1054100"/>
          <p14:tracePt t="22931" x="10841038" y="1054100"/>
          <p14:tracePt t="22948" x="10848975" y="1054100"/>
          <p14:tracePt t="22965" x="10858500" y="1044575"/>
          <p14:tracePt t="22981" x="10929938" y="1017588"/>
          <p14:tracePt t="22998" x="10991850" y="1009650"/>
          <p14:tracePt t="23015" x="11055350" y="990600"/>
          <p14:tracePt t="23031" x="11072813" y="990600"/>
          <p14:tracePt t="23048" x="11109325" y="982663"/>
          <p14:tracePt t="23102" x="11117263" y="973138"/>
          <p14:tracePt t="23110" x="11126788" y="973138"/>
          <p14:tracePt t="23118" x="11134725" y="973138"/>
          <p14:tracePt t="23132" x="11153775" y="965200"/>
          <p14:tracePt t="23148" x="11188700" y="955675"/>
          <p14:tracePt t="23165" x="11225213" y="938213"/>
          <p14:tracePt t="23182" x="11242675" y="928688"/>
          <p14:tracePt t="23198" x="11260138" y="919163"/>
          <p14:tracePt t="23215" x="11269663" y="911225"/>
          <p14:tracePt t="23248" x="11269663" y="901700"/>
          <p14:tracePt t="23270" x="11269663" y="893763"/>
          <p14:tracePt t="23282" x="11269663" y="884238"/>
          <p14:tracePt t="23298" x="11269663" y="874713"/>
          <p14:tracePt t="23315" x="11269663" y="866775"/>
          <p14:tracePt t="23332" x="11260138" y="839788"/>
          <p14:tracePt t="23348" x="11242675" y="812800"/>
          <p14:tracePt t="23365" x="11215688" y="803275"/>
          <p14:tracePt t="23382" x="11188700" y="785813"/>
          <p14:tracePt t="23398" x="11171238" y="776288"/>
          <p14:tracePt t="23415" x="11134725" y="758825"/>
          <p14:tracePt t="23432" x="11063288" y="741363"/>
          <p14:tracePt t="23448" x="10974388" y="723900"/>
          <p14:tracePt t="23465" x="10920413" y="714375"/>
          <p14:tracePt t="23482" x="10885488" y="714375"/>
          <p14:tracePt t="23498" x="10858500" y="714375"/>
          <p14:tracePt t="23515" x="10814050" y="714375"/>
          <p14:tracePt t="23532" x="10742613" y="723900"/>
          <p14:tracePt t="23548" x="10698163" y="723900"/>
          <p14:tracePt t="23565" x="10671175" y="731838"/>
          <p14:tracePt t="23582" x="10634663" y="741363"/>
          <p14:tracePt t="23599" x="10617200" y="741363"/>
          <p14:tracePt t="23615" x="10582275" y="750888"/>
          <p14:tracePt t="23632" x="10555288" y="758825"/>
          <p14:tracePt t="23649" x="10537825" y="758825"/>
          <p14:tracePt t="23665" x="10518775" y="768350"/>
          <p14:tracePt t="23682" x="10510838" y="776288"/>
          <p14:tracePt t="23699" x="10501313" y="785813"/>
          <p14:tracePt t="23715" x="10474325" y="803275"/>
          <p14:tracePt t="23732" x="10456863" y="822325"/>
          <p14:tracePt t="23749" x="10447338" y="830263"/>
          <p14:tracePt t="23765" x="10447338" y="847725"/>
          <p14:tracePt t="23782" x="10447338" y="857250"/>
          <p14:tracePt t="23799" x="10447338" y="874713"/>
          <p14:tracePt t="23815" x="10447338" y="901700"/>
          <p14:tracePt t="23832" x="10456863" y="911225"/>
          <p14:tracePt t="23849" x="10483850" y="938213"/>
          <p14:tracePt t="23865" x="10518775" y="965200"/>
          <p14:tracePt t="23882" x="10545763" y="990600"/>
          <p14:tracePt t="23899" x="10590213" y="1009650"/>
          <p14:tracePt t="23915" x="10609263" y="1017588"/>
          <p14:tracePt t="23932" x="10644188" y="1036638"/>
          <p14:tracePt t="23949" x="10661650" y="1044575"/>
          <p14:tracePt t="23966" x="10698163" y="1062038"/>
          <p14:tracePt t="23982" x="10733088" y="1071563"/>
          <p14:tracePt t="23999" x="10787063" y="1081088"/>
          <p14:tracePt t="24016" x="10858500" y="1089025"/>
          <p14:tracePt t="24032" x="10902950" y="1098550"/>
          <p14:tracePt t="24049" x="10939463" y="1108075"/>
          <p14:tracePt t="24066" x="10966450" y="1108075"/>
          <p14:tracePt t="24082" x="11001375" y="1116013"/>
          <p14:tracePt t="24099" x="11063288" y="1116013"/>
          <p14:tracePt t="24116" x="11144250" y="1116013"/>
          <p14:tracePt t="24132" x="11198225" y="1116013"/>
          <p14:tracePt t="24149" x="11225213" y="1116013"/>
          <p14:tracePt t="24166" x="11233150" y="1116013"/>
          <p14:tracePt t="24182" x="11269663" y="1116013"/>
          <p14:tracePt t="24199" x="11376025" y="1108075"/>
          <p14:tracePt t="24216" x="11474450" y="1089025"/>
          <p14:tracePt t="24233" x="11518900" y="1071563"/>
          <p14:tracePt t="24249" x="11518900" y="1062038"/>
          <p14:tracePt t="24266" x="11518900" y="1054100"/>
          <p14:tracePt t="24282" x="11518900" y="1036638"/>
          <p14:tracePt t="24299" x="11518900" y="1000125"/>
          <p14:tracePt t="24316" x="11510963" y="946150"/>
          <p14:tracePt t="24333" x="11501438" y="919163"/>
          <p14:tracePt t="24349" x="11474450" y="866775"/>
          <p14:tracePt t="24366" x="11456988" y="839788"/>
          <p14:tracePt t="24383" x="11439525" y="812800"/>
          <p14:tracePt t="24399" x="11430000" y="803275"/>
          <p14:tracePt t="24416" x="11420475" y="785813"/>
          <p14:tracePt t="24433" x="11395075" y="776288"/>
          <p14:tracePt t="24449" x="11376025" y="768350"/>
          <p14:tracePt t="24466" x="11349038" y="758825"/>
          <p14:tracePt t="24483" x="11331575" y="758825"/>
          <p14:tracePt t="24499" x="11304588" y="758825"/>
          <p14:tracePt t="24516" x="11287125" y="758825"/>
          <p14:tracePt t="24533" x="11277600" y="758825"/>
          <p14:tracePt t="24549" x="11252200" y="758825"/>
          <p14:tracePt t="24566" x="11215688" y="758825"/>
          <p14:tracePt t="24583" x="11188700" y="795338"/>
          <p14:tracePt t="24599" x="11144250" y="803275"/>
          <p14:tracePt t="24616" x="11090275" y="803275"/>
          <p14:tracePt t="24633" x="11037888" y="803275"/>
          <p14:tracePt t="24649" x="10983913" y="812800"/>
          <p14:tracePt t="24666" x="10902950" y="830263"/>
          <p14:tracePt t="24683" x="10841038" y="830263"/>
          <p14:tracePt t="24700" x="10777538" y="839788"/>
          <p14:tracePt t="24716" x="10715625" y="847725"/>
          <p14:tracePt t="24733" x="10634663" y="874713"/>
          <p14:tracePt t="24749" x="10563225" y="874713"/>
          <p14:tracePt t="24751" x="10528300" y="884238"/>
          <p14:tracePt t="24767" x="10456863" y="911225"/>
          <p14:tracePt t="24783" x="10358438" y="965200"/>
          <p14:tracePt t="24799" x="10242550" y="1000125"/>
          <p14:tracePt t="24816" x="10153650" y="1036638"/>
          <p14:tracePt t="24833" x="10001250" y="1054100"/>
          <p14:tracePt t="24849" x="9840913" y="1081088"/>
          <p14:tracePt t="24866" x="9715500" y="1133475"/>
          <p14:tracePt t="24883" x="9634538" y="1179513"/>
          <p14:tracePt t="24900" x="9572625" y="1214438"/>
          <p14:tracePt t="24916" x="9545638" y="1231900"/>
          <p14:tracePt t="24933" x="9528175" y="1241425"/>
          <p14:tracePt t="24950" x="9491663" y="1241425"/>
          <p14:tracePt t="24966" x="9412288" y="1241425"/>
          <p14:tracePt t="24983" x="9385300" y="1241425"/>
          <p14:tracePt t="25071" x="9394825" y="1241425"/>
          <p14:tracePt t="25079" x="9420225" y="1231900"/>
          <p14:tracePt t="25087" x="9447213" y="1214438"/>
          <p14:tracePt t="25100" x="9474200" y="1204913"/>
          <p14:tracePt t="25116" x="9510713" y="1169988"/>
          <p14:tracePt t="25133" x="9537700" y="1133475"/>
          <p14:tracePt t="25150" x="9563100" y="1098550"/>
          <p14:tracePt t="25167" x="9609138" y="1054100"/>
          <p14:tracePt t="25184" x="9617075" y="1036638"/>
          <p14:tracePt t="25200" x="9626600" y="1036638"/>
          <p14:tracePt t="25216" x="9653588" y="1009650"/>
          <p14:tracePt t="25233" x="9661525" y="1009650"/>
          <p14:tracePt t="25250" x="9680575" y="982663"/>
          <p14:tracePt t="25267" x="9688513" y="946150"/>
          <p14:tracePt t="25283" x="9705975" y="901700"/>
          <p14:tracePt t="25300" x="9705975" y="884238"/>
          <p14:tracePt t="25317" x="9705975" y="866775"/>
          <p14:tracePt t="25350" x="9705975" y="847725"/>
          <p14:tracePt t="25375" x="9705975" y="839788"/>
          <p14:tracePt t="25399" x="9715500" y="839788"/>
          <p14:tracePt t="25407" x="9715500" y="830263"/>
          <p14:tracePt t="25417" x="9725025" y="822325"/>
          <p14:tracePt t="25433" x="9732963" y="812800"/>
          <p14:tracePt t="25450" x="9732963" y="795338"/>
          <p14:tracePt t="25467" x="9732963" y="785813"/>
          <p14:tracePt t="25484" x="9732963" y="776288"/>
          <p14:tracePt t="25500" x="9732963" y="758825"/>
          <p14:tracePt t="25517" x="9732963" y="750888"/>
          <p14:tracePt t="25534" x="9732963" y="731838"/>
          <p14:tracePt t="25615" x="9732963" y="723900"/>
          <p14:tracePt t="25671" x="9732963" y="714375"/>
          <p14:tracePt t="25679" x="9732963" y="704850"/>
          <p14:tracePt t="25687" x="9725025" y="704850"/>
          <p14:tracePt t="25700" x="9725025" y="696913"/>
          <p14:tracePt t="25717" x="9688513" y="687388"/>
          <p14:tracePt t="25734" x="9680575" y="679450"/>
          <p14:tracePt t="25750" x="9653588" y="669925"/>
          <p14:tracePt t="25752" x="9644063" y="669925"/>
          <p14:tracePt t="25767" x="9617075" y="660400"/>
          <p14:tracePt t="25784" x="9590088" y="660400"/>
          <p14:tracePt t="25800" x="9555163" y="642938"/>
          <p14:tracePt t="25817" x="9537700" y="642938"/>
          <p14:tracePt t="25834" x="9518650" y="633413"/>
          <p14:tracePt t="25850" x="9510713" y="633413"/>
          <p14:tracePt t="25884" x="9501188" y="633413"/>
          <p14:tracePt t="25900" x="9483725" y="633413"/>
          <p14:tracePt t="25917" x="9474200" y="633413"/>
          <p14:tracePt t="25934" x="9466263" y="633413"/>
          <p14:tracePt t="25950" x="9439275" y="652463"/>
          <p14:tracePt t="25967" x="9412288" y="660400"/>
          <p14:tracePt t="25984" x="9402763" y="669925"/>
          <p14:tracePt t="26001" x="9385300" y="687388"/>
          <p14:tracePt t="26017" x="9375775" y="704850"/>
          <p14:tracePt t="26034" x="9367838" y="731838"/>
          <p14:tracePt t="26051" x="9367838" y="758825"/>
          <p14:tracePt t="26067" x="9358313" y="768350"/>
          <p14:tracePt t="26084" x="9358313" y="785813"/>
          <p14:tracePt t="26101" x="9358313" y="803275"/>
          <p14:tracePt t="26117" x="9358313" y="830263"/>
          <p14:tracePt t="26134" x="9358313" y="847725"/>
          <p14:tracePt t="26151" x="9358313" y="866775"/>
          <p14:tracePt t="26167" x="9358313" y="893763"/>
          <p14:tracePt t="26184" x="9394825" y="928688"/>
          <p14:tracePt t="26201" x="9412288" y="946150"/>
          <p14:tracePt t="26217" x="9429750" y="965200"/>
          <p14:tracePt t="26234" x="9456738" y="973138"/>
          <p14:tracePt t="26251" x="9483725" y="990600"/>
          <p14:tracePt t="26267" x="9501188" y="1000125"/>
          <p14:tracePt t="26284" x="9528175" y="1000125"/>
          <p14:tracePt t="26317" x="9545638" y="1009650"/>
          <p14:tracePt t="26334" x="9563100" y="1009650"/>
          <p14:tracePt t="26351" x="9599613" y="1009650"/>
          <p14:tracePt t="26368" x="9653588" y="1009650"/>
          <p14:tracePt t="26384" x="9715500" y="1009650"/>
          <p14:tracePt t="26401" x="9759950" y="1009650"/>
          <p14:tracePt t="26418" x="9796463" y="1009650"/>
          <p14:tracePt t="26434" x="9840913" y="1017588"/>
          <p14:tracePt t="26451" x="9885363" y="1027113"/>
          <p14:tracePt t="26468" x="9929813" y="1027113"/>
          <p14:tracePt t="26485" x="9966325" y="1036638"/>
          <p14:tracePt t="26501" x="9983788" y="1036638"/>
          <p14:tracePt t="26518" x="10010775" y="1036638"/>
          <p14:tracePt t="26534" x="10018713" y="1036638"/>
          <p14:tracePt t="26551" x="10037763" y="1036638"/>
          <p14:tracePt t="26607" x="10045700" y="1036638"/>
          <p14:tracePt t="26647" x="10045700" y="1027113"/>
          <p14:tracePt t="26663" x="10045700" y="1017588"/>
          <p14:tracePt t="26687" x="10063163" y="1009650"/>
          <p14:tracePt t="26695" x="10063163" y="1000125"/>
          <p14:tracePt t="26711" x="10072688" y="982663"/>
          <p14:tracePt t="26719" x="10082213" y="955675"/>
          <p14:tracePt t="26736" x="10082213" y="938213"/>
          <p14:tracePt t="26753" x="10082213" y="919163"/>
          <p14:tracePt t="26768" x="10082213" y="911225"/>
          <p14:tracePt t="26807" x="10082213" y="901700"/>
          <p14:tracePt t="26815" x="10082213" y="893763"/>
          <p14:tracePt t="26831" x="10090150" y="893763"/>
          <p14:tracePt t="26855" x="10090150" y="884238"/>
          <p14:tracePt t="26879" x="10090150" y="874713"/>
          <p14:tracePt t="26887" x="10090150" y="866775"/>
          <p14:tracePt t="26896" x="10090150" y="857250"/>
          <p14:tracePt t="26919" x="10090150" y="839788"/>
          <p14:tracePt t="26928" x="10090150" y="830263"/>
          <p14:tracePt t="26943" x="10090150" y="822325"/>
          <p14:tracePt t="26952" x="10090150" y="812800"/>
          <p14:tracePt t="26968" x="10090150" y="795338"/>
          <p14:tracePt t="26985" x="10090150" y="776288"/>
          <p14:tracePt t="27001" x="10090150" y="750888"/>
          <p14:tracePt t="27018" x="10090150" y="741363"/>
          <p14:tracePt t="27035" x="10090150" y="723900"/>
          <p14:tracePt t="27052" x="10090150" y="704850"/>
          <p14:tracePt t="27068" x="10063163" y="687388"/>
          <p14:tracePt t="27085" x="10055225" y="669925"/>
          <p14:tracePt t="27101" x="10045700" y="660400"/>
          <p14:tracePt t="27118" x="10037763" y="652463"/>
          <p14:tracePt t="27135" x="10028238" y="633413"/>
          <p14:tracePt t="27152" x="10010775" y="633413"/>
          <p14:tracePt t="27168" x="9983788" y="625475"/>
          <p14:tracePt t="27185" x="9956800" y="615950"/>
          <p14:tracePt t="27202" x="9894888" y="608013"/>
          <p14:tracePt t="27218" x="9840913" y="608013"/>
          <p14:tracePt t="27235" x="9796463" y="608013"/>
          <p14:tracePt t="27252" x="9752013" y="608013"/>
          <p14:tracePt t="27268" x="9688513" y="598488"/>
          <p14:tracePt t="27285" x="9644063" y="598488"/>
          <p14:tracePt t="27302" x="9572625" y="598488"/>
          <p14:tracePt t="27318" x="9510713" y="598488"/>
          <p14:tracePt t="27335" x="9456738" y="598488"/>
          <p14:tracePt t="27352" x="9412288" y="598488"/>
          <p14:tracePt t="27368" x="9385300" y="598488"/>
          <p14:tracePt t="27424" x="9375775" y="598488"/>
          <p14:tracePt t="27448" x="9375775" y="608013"/>
          <p14:tracePt t="27456" x="9375775" y="615950"/>
          <p14:tracePt t="27464" x="9375775" y="625475"/>
          <p14:tracePt t="27472" x="9375775" y="633413"/>
          <p14:tracePt t="27485" x="9375775" y="642938"/>
          <p14:tracePt t="27502" x="9375775" y="669925"/>
          <p14:tracePt t="27519" x="9375775" y="687388"/>
          <p14:tracePt t="27535" x="9375775" y="714375"/>
          <p14:tracePt t="27552" x="9375775" y="750888"/>
          <p14:tracePt t="27569" x="9394825" y="776288"/>
          <p14:tracePt t="27586" x="9412288" y="812800"/>
          <p14:tracePt t="27602" x="9429750" y="822325"/>
          <p14:tracePt t="27619" x="9447213" y="847725"/>
          <p14:tracePt t="27636" x="9483725" y="901700"/>
          <p14:tracePt t="27652" x="9501188" y="928688"/>
          <p14:tracePt t="27669" x="9528175" y="965200"/>
          <p14:tracePt t="27685" x="9555163" y="1000125"/>
          <p14:tracePt t="27702" x="9582150" y="1036638"/>
          <p14:tracePt t="27719" x="9590088" y="1044575"/>
          <p14:tracePt t="27736" x="9634538" y="1071563"/>
          <p14:tracePt t="27752" x="9705975" y="1089025"/>
          <p14:tracePt t="27769" x="9759950" y="1108075"/>
          <p14:tracePt t="27785" x="9813925" y="1108075"/>
          <p14:tracePt t="27802" x="9831388" y="1108075"/>
          <p14:tracePt t="27819" x="9848850" y="1108075"/>
          <p14:tracePt t="27836" x="9858375" y="1108075"/>
          <p14:tracePt t="27852" x="9902825" y="1108075"/>
          <p14:tracePt t="27869" x="9956800" y="1108075"/>
          <p14:tracePt t="27886" x="10010775" y="1089025"/>
          <p14:tracePt t="27902" x="10063163" y="1071563"/>
          <p14:tracePt t="27919" x="10109200" y="1062038"/>
          <p14:tracePt t="27936" x="10134600" y="1054100"/>
          <p14:tracePt t="27952" x="10153650" y="1044575"/>
          <p14:tracePt t="27969" x="10161588" y="1027113"/>
          <p14:tracePt t="27986" x="10161588" y="1017588"/>
          <p14:tracePt t="28002" x="10161588" y="1000125"/>
          <p14:tracePt t="28019" x="10161588" y="982663"/>
          <p14:tracePt t="28036" x="10161588" y="965200"/>
          <p14:tracePt t="28052" x="10161588" y="955675"/>
          <p14:tracePt t="28069" x="10161588" y="938213"/>
          <p14:tracePt t="28102" x="10161588" y="928688"/>
          <p14:tracePt t="28119" x="10171113" y="911225"/>
          <p14:tracePt t="28136" x="10171113" y="884238"/>
          <p14:tracePt t="28153" x="10171113" y="866775"/>
          <p14:tracePt t="28169" x="10171113" y="847725"/>
          <p14:tracePt t="28186" x="10134600" y="822325"/>
          <p14:tracePt t="28202" x="10099675" y="803275"/>
          <p14:tracePt t="28219" x="10082213" y="785813"/>
          <p14:tracePt t="28236" x="10055225" y="768350"/>
          <p14:tracePt t="28253" x="10037763" y="750888"/>
          <p14:tracePt t="28272" x="10028238" y="741363"/>
          <p14:tracePt t="28286" x="10010775" y="731838"/>
          <p14:tracePt t="28303" x="10001250" y="723900"/>
          <p14:tracePt t="28319" x="9983788" y="704850"/>
          <p14:tracePt t="28336" x="9956800" y="687388"/>
          <p14:tracePt t="28353" x="9929813" y="660400"/>
          <p14:tracePt t="28369" x="9894888" y="652463"/>
          <p14:tracePt t="28386" x="9831388" y="652463"/>
          <p14:tracePt t="28403" x="9786938" y="652463"/>
          <p14:tracePt t="28419" x="9725025" y="652463"/>
          <p14:tracePt t="28436" x="9653588" y="652463"/>
          <p14:tracePt t="28453" x="9572625" y="652463"/>
          <p14:tracePt t="28469" x="9501188" y="652463"/>
          <p14:tracePt t="28486" x="9447213" y="652463"/>
          <p14:tracePt t="28503" x="9429750" y="652463"/>
          <p14:tracePt t="28519" x="9420225" y="652463"/>
          <p14:tracePt t="28536" x="9412288" y="652463"/>
          <p14:tracePt t="28554" x="9385300" y="660400"/>
          <p14:tracePt t="28570" x="9375775" y="669925"/>
          <p14:tracePt t="28603" x="9358313" y="687388"/>
          <p14:tracePt t="28620" x="9358313" y="696913"/>
          <p14:tracePt t="28636" x="9358313" y="714375"/>
          <p14:tracePt t="28653" x="9358313" y="723900"/>
          <p14:tracePt t="28670" x="9358313" y="741363"/>
          <p14:tracePt t="28687" x="9358313" y="750888"/>
          <p14:tracePt t="28703" x="9358313" y="776288"/>
          <p14:tracePt t="28720" x="9367838" y="812800"/>
          <p14:tracePt t="28737" x="9385300" y="839788"/>
          <p14:tracePt t="28754" x="9394825" y="857250"/>
          <p14:tracePt t="28770" x="9402763" y="874713"/>
          <p14:tracePt t="28787" x="9420225" y="884238"/>
          <p14:tracePt t="28803" x="9420225" y="893763"/>
          <p14:tracePt t="28820" x="9429750" y="901700"/>
          <p14:tracePt t="28853" x="9456738" y="928688"/>
          <p14:tracePt t="28870" x="9483725" y="938213"/>
          <p14:tracePt t="28886" x="9510713" y="965200"/>
          <p14:tracePt t="28903" x="9545638" y="982663"/>
          <p14:tracePt t="28920" x="9572625" y="1000125"/>
          <p14:tracePt t="28937" x="9617075" y="1017588"/>
          <p14:tracePt t="28953" x="9634538" y="1036638"/>
          <p14:tracePt t="28970" x="9653588" y="1036638"/>
          <p14:tracePt t="29003" x="9661525" y="1036638"/>
          <p14:tracePt t="29020" x="9688513" y="1036638"/>
          <p14:tracePt t="29037" x="9705975" y="1036638"/>
          <p14:tracePt t="29053" x="9715500" y="1036638"/>
          <p14:tracePt t="29070" x="9732963" y="1036638"/>
          <p14:tracePt t="29087" x="9742488" y="1036638"/>
          <p14:tracePt t="29103" x="9796463" y="1036638"/>
          <p14:tracePt t="29120" x="9848850" y="1036638"/>
          <p14:tracePt t="29137" x="9894888" y="1027113"/>
          <p14:tracePt t="29153" x="9902825" y="1027113"/>
          <p14:tracePt t="29170" x="9912350" y="1009650"/>
          <p14:tracePt t="29187" x="9929813" y="990600"/>
          <p14:tracePt t="29203" x="9947275" y="982663"/>
          <p14:tracePt t="29220" x="9956800" y="982663"/>
          <p14:tracePt t="29237" x="9966325" y="982663"/>
          <p14:tracePt t="29253" x="9974263" y="982663"/>
          <p14:tracePt t="29270" x="9983788" y="982663"/>
          <p14:tracePt t="29287" x="9991725" y="973138"/>
          <p14:tracePt t="29303" x="10010775" y="965200"/>
          <p14:tracePt t="29337" x="10018713" y="946150"/>
          <p14:tracePt t="29353" x="10028238" y="938213"/>
          <p14:tracePt t="29370" x="10028238" y="911225"/>
          <p14:tracePt t="29387" x="10037763" y="893763"/>
          <p14:tracePt t="29403" x="10045700" y="874713"/>
          <p14:tracePt t="29420" x="10045700" y="857250"/>
          <p14:tracePt t="29437" x="10045700" y="847725"/>
          <p14:tracePt t="29454" x="10045700" y="822325"/>
          <p14:tracePt t="29487" x="10045700" y="795338"/>
          <p14:tracePt t="29504" x="10037763" y="785813"/>
          <p14:tracePt t="29521" x="10037763" y="776288"/>
          <p14:tracePt t="29537" x="10028238" y="750888"/>
          <p14:tracePt t="29554" x="10010775" y="731838"/>
          <p14:tracePt t="29570" x="9991725" y="714375"/>
          <p14:tracePt t="29587" x="9974263" y="696913"/>
          <p14:tracePt t="29604" x="9966325" y="687388"/>
          <p14:tracePt t="29620" x="9956800" y="679450"/>
          <p14:tracePt t="29637" x="9939338" y="669925"/>
          <p14:tracePt t="29654" x="9920288" y="669925"/>
          <p14:tracePt t="29670" x="9912350" y="669925"/>
          <p14:tracePt t="29687" x="9902825" y="669925"/>
          <p14:tracePt t="29704" x="9867900" y="669925"/>
          <p14:tracePt t="29721" x="9831388" y="652463"/>
          <p14:tracePt t="29737" x="9786938" y="652463"/>
          <p14:tracePt t="29754" x="9752013" y="652463"/>
          <p14:tracePt t="29771" x="9725025" y="652463"/>
          <p14:tracePt t="29787" x="9698038" y="652463"/>
          <p14:tracePt t="29804" x="9661525" y="652463"/>
          <p14:tracePt t="29820" x="9626600" y="652463"/>
          <p14:tracePt t="29837" x="9590088" y="652463"/>
          <p14:tracePt t="29854" x="9555163" y="652463"/>
          <p14:tracePt t="29871" x="9510713" y="660400"/>
          <p14:tracePt t="29887" x="9491663" y="660400"/>
          <p14:tracePt t="29904" x="9456738" y="669925"/>
          <p14:tracePt t="29921" x="9412288" y="687388"/>
          <p14:tracePt t="29937" x="9402763" y="696913"/>
          <p14:tracePt t="29955" x="9385300" y="714375"/>
          <p14:tracePt t="29971" x="9375775" y="723900"/>
          <p14:tracePt t="29988" x="9367838" y="731838"/>
          <p14:tracePt t="30021" x="9367838" y="758825"/>
          <p14:tracePt t="30037" x="9367838" y="785813"/>
          <p14:tracePt t="30054" x="9367838" y="822325"/>
          <p14:tracePt t="30071" x="9375775" y="839788"/>
          <p14:tracePt t="30088" x="9394825" y="874713"/>
          <p14:tracePt t="30104" x="9420225" y="893763"/>
          <p14:tracePt t="30121" x="9474200" y="919163"/>
          <p14:tracePt t="30138" x="9501188" y="919163"/>
          <p14:tracePt t="30171" x="9510713" y="919163"/>
          <p14:tracePt t="30188" x="9518650" y="919163"/>
          <p14:tracePt t="30425" x="9510713" y="919163"/>
          <p14:tracePt t="30585" x="9501188" y="928688"/>
          <p14:tracePt t="30593" x="9501188" y="938213"/>
          <p14:tracePt t="30605" x="9510713" y="938213"/>
          <p14:tracePt t="30621" x="9582150" y="990600"/>
          <p14:tracePt t="30638" x="9661525" y="1017588"/>
          <p14:tracePt t="30654" x="9742488" y="1036638"/>
          <p14:tracePt t="30671" x="9777413" y="1044575"/>
          <p14:tracePt t="30688" x="9831388" y="1054100"/>
          <p14:tracePt t="30705" x="9875838" y="1054100"/>
          <p14:tracePt t="30721" x="9902825" y="1054100"/>
          <p14:tracePt t="30738" x="9920288" y="1054100"/>
          <p14:tracePt t="30755" x="9929813" y="1054100"/>
          <p14:tracePt t="30771" x="9983788" y="1054100"/>
          <p14:tracePt t="30788" x="10072688" y="1054100"/>
          <p14:tracePt t="30805" x="10242550" y="1054100"/>
          <p14:tracePt t="30821" x="10331450" y="1054100"/>
          <p14:tracePt t="30838" x="10348913" y="1054100"/>
          <p14:tracePt t="30855" x="10358438" y="1054100"/>
          <p14:tracePt t="30871" x="10375900" y="1054100"/>
          <p14:tracePt t="30888" x="10402888" y="1054100"/>
          <p14:tracePt t="30905" x="10456863" y="1054100"/>
          <p14:tracePt t="30921" x="10501313" y="1054100"/>
          <p14:tracePt t="30938" x="10545763" y="1044575"/>
          <p14:tracePt t="30971" x="10563225" y="1036638"/>
          <p14:tracePt t="30988" x="10582275" y="1027113"/>
          <p14:tracePt t="31005" x="10617200" y="1017588"/>
          <p14:tracePt t="31021" x="10653713" y="990600"/>
          <p14:tracePt t="31039" x="10661650" y="982663"/>
          <p14:tracePt t="31055" x="10680700" y="973138"/>
          <p14:tracePt t="31072" x="10698163" y="955675"/>
          <p14:tracePt t="31106" x="10715625" y="955675"/>
          <p14:tracePt t="31122" x="10725150" y="946150"/>
          <p14:tracePt t="31139" x="10725150" y="928688"/>
          <p14:tracePt t="31155" x="10725150" y="911225"/>
          <p14:tracePt t="31172" x="10725150" y="884238"/>
          <p14:tracePt t="31188" x="10725150" y="874713"/>
          <p14:tracePt t="31205" x="10725150" y="857250"/>
          <p14:tracePt t="31222" x="10725150" y="847725"/>
          <p14:tracePt t="31238" x="10725150" y="839788"/>
          <p14:tracePt t="31255" x="10715625" y="803275"/>
          <p14:tracePt t="31272" x="10706100" y="785813"/>
          <p14:tracePt t="31288" x="10698163" y="776288"/>
          <p14:tracePt t="31305" x="10671175" y="750888"/>
          <p14:tracePt t="31322" x="10661650" y="741363"/>
          <p14:tracePt t="31339" x="10653713" y="731838"/>
          <p14:tracePt t="31355" x="10653713" y="723900"/>
          <p14:tracePt t="31372" x="10644188" y="723900"/>
          <p14:tracePt t="31405" x="10626725" y="723900"/>
          <p14:tracePt t="31422" x="10617200" y="723900"/>
          <p14:tracePt t="31439" x="10609263" y="723900"/>
          <p14:tracePt t="31455" x="10590213" y="723900"/>
          <p14:tracePt t="31472" x="10582275" y="723900"/>
          <p14:tracePt t="31489" x="10563225" y="723900"/>
          <p14:tracePt t="31505" x="10555288" y="723900"/>
          <p14:tracePt t="31522" x="10545763" y="731838"/>
          <p14:tracePt t="31539" x="10537825" y="741363"/>
          <p14:tracePt t="31555" x="10528300" y="758825"/>
          <p14:tracePt t="31572" x="10528300" y="768350"/>
          <p14:tracePt t="31589" x="10510838" y="776288"/>
          <p14:tracePt t="31605" x="10510838" y="795338"/>
          <p14:tracePt t="31639" x="10501313" y="803275"/>
          <p14:tracePt t="31655" x="10501313" y="822325"/>
          <p14:tracePt t="31672" x="10501313" y="839788"/>
          <p14:tracePt t="31689" x="10501313" y="847725"/>
          <p14:tracePt t="31706" x="10483850" y="866775"/>
          <p14:tracePt t="31722" x="10483850" y="884238"/>
          <p14:tracePt t="31739" x="10474325" y="893763"/>
          <p14:tracePt t="31756" x="10474325" y="901700"/>
          <p14:tracePt t="31772" x="10474325" y="911225"/>
          <p14:tracePt t="31789" x="10474325" y="919163"/>
          <p14:tracePt t="31826" x="10474325" y="928688"/>
          <p14:tracePt t="31842" x="10474325" y="946150"/>
          <p14:tracePt t="31858" x="10474325" y="955675"/>
          <p14:tracePt t="31882" x="10474325" y="973138"/>
          <p14:tracePt t="31898" x="10474325" y="990600"/>
          <p14:tracePt t="31922" x="10483850" y="1000125"/>
          <p14:tracePt t="31946" x="10483850" y="1009650"/>
          <p14:tracePt t="31994" x="10491788" y="1009650"/>
          <p14:tracePt t="32066" x="10501313" y="1009650"/>
          <p14:tracePt t="32098" x="10510838" y="1009650"/>
          <p14:tracePt t="32114" x="10518775" y="1009650"/>
          <p14:tracePt t="32122" x="10528300" y="1009650"/>
          <p14:tracePt t="32130" x="10537825" y="1009650"/>
          <p14:tracePt t="32139" x="10555288" y="1009650"/>
          <p14:tracePt t="32156" x="10572750" y="1009650"/>
          <p14:tracePt t="32172" x="10590213" y="1009650"/>
          <p14:tracePt t="32266" x="10599738" y="1009650"/>
          <p14:tracePt t="32274" x="10609263" y="1009650"/>
          <p14:tracePt t="32282" x="10617200" y="1009650"/>
          <p14:tracePt t="32298" x="10626725" y="1009650"/>
          <p14:tracePt t="32314" x="10634663" y="1009650"/>
          <p14:tracePt t="32346" x="10644188" y="1009650"/>
          <p14:tracePt t="32362" x="10653713" y="1009650"/>
          <p14:tracePt t="32370" x="10671175" y="1009650"/>
          <p14:tracePt t="32378" x="10680700" y="1009650"/>
          <p14:tracePt t="32389" x="10706100" y="1009650"/>
          <p14:tracePt t="32406" x="10742613" y="1009650"/>
          <p14:tracePt t="32423" x="10796588" y="1009650"/>
          <p14:tracePt t="32440" x="10841038" y="1009650"/>
          <p14:tracePt t="32456" x="10848975" y="1009650"/>
          <p14:tracePt t="32473" x="10858500" y="1009650"/>
          <p14:tracePt t="32489" x="10868025" y="1009650"/>
          <p14:tracePt t="32506" x="10895013" y="1000125"/>
          <p14:tracePt t="32523" x="10902950" y="1000125"/>
          <p14:tracePt t="32539" x="10912475" y="1000125"/>
          <p14:tracePt t="32556" x="10929938" y="1000125"/>
          <p14:tracePt t="32573" x="10947400" y="1000125"/>
          <p14:tracePt t="32589" x="10983913" y="1000125"/>
          <p14:tracePt t="32606" x="11018838" y="1009650"/>
          <p14:tracePt t="32623" x="11063288" y="1027113"/>
          <p14:tracePt t="32640" x="11099800" y="1027113"/>
          <p14:tracePt t="32656" x="11126788" y="1044575"/>
          <p14:tracePt t="32730" x="11134725" y="1044575"/>
          <p14:tracePt t="32738" x="11144250" y="1054100"/>
          <p14:tracePt t="32762" x="11153775" y="1054100"/>
          <p14:tracePt t="32818" x="11161713" y="1054100"/>
          <p14:tracePt t="32826" x="11171238" y="1062038"/>
          <p14:tracePt t="32834" x="11180763" y="1062038"/>
          <p14:tracePt t="32842" x="11198225" y="1062038"/>
          <p14:tracePt t="32856" x="11206163" y="1071563"/>
          <p14:tracePt t="32873" x="11252200" y="1081088"/>
          <p14:tracePt t="32890" x="11269663" y="1089025"/>
          <p14:tracePt t="33026" x="11260138" y="1089025"/>
          <p14:tracePt t="33035" x="11252200" y="1089025"/>
          <p14:tracePt t="33042" x="11242675" y="1089025"/>
          <p14:tracePt t="33057" x="11225213" y="1089025"/>
          <p14:tracePt t="33073" x="11198225" y="1089025"/>
          <p14:tracePt t="33090" x="11117263" y="1089025"/>
          <p14:tracePt t="33107" x="11037888" y="1116013"/>
          <p14:tracePt t="33124" x="10966450" y="1125538"/>
          <p14:tracePt t="33140" x="10920413" y="1160463"/>
          <p14:tracePt t="33157" x="10875963" y="1179513"/>
          <p14:tracePt t="33173" x="10848975" y="1187450"/>
          <p14:tracePt t="33190" x="10804525" y="1187450"/>
          <p14:tracePt t="33207" x="10777538" y="1187450"/>
          <p14:tracePt t="33223" x="10752138" y="1187450"/>
          <p14:tracePt t="33240" x="10706100" y="1187450"/>
          <p14:tracePt t="33257" x="10644188" y="1160463"/>
          <p14:tracePt t="33273" x="10599738" y="1133475"/>
          <p14:tracePt t="33290" x="10474325" y="1044575"/>
          <p14:tracePt t="33307" x="10412413" y="982663"/>
          <p14:tracePt t="33323" x="10340975" y="928688"/>
          <p14:tracePt t="33340" x="10296525" y="901700"/>
          <p14:tracePt t="33357" x="10225088" y="874713"/>
          <p14:tracePt t="33373" x="10198100" y="857250"/>
          <p14:tracePt t="33390" x="10161588" y="857250"/>
          <p14:tracePt t="33407" x="10099675" y="830263"/>
          <p14:tracePt t="33424" x="10037763" y="822325"/>
          <p14:tracePt t="33440" x="9991725" y="795338"/>
          <p14:tracePt t="33457" x="9947275" y="795338"/>
          <p14:tracePt t="33474" x="9912350" y="785813"/>
          <p14:tracePt t="33490" x="9858375" y="776288"/>
          <p14:tracePt t="33507" x="9848850" y="776288"/>
          <p14:tracePt t="33524" x="9840913" y="776288"/>
          <p14:tracePt t="33540" x="9831388" y="776288"/>
          <p14:tracePt t="33557" x="9823450" y="776288"/>
          <p14:tracePt t="33819" x="9813925" y="776288"/>
          <p14:tracePt t="33835" x="9804400" y="776288"/>
          <p14:tracePt t="33859" x="9796463" y="776288"/>
          <p14:tracePt t="33979" x="9796463" y="795338"/>
          <p14:tracePt t="33987" x="9796463" y="812800"/>
          <p14:tracePt t="33995" x="9823450" y="830263"/>
          <p14:tracePt t="34007" x="9848850" y="839788"/>
          <p14:tracePt t="34024" x="9902825" y="857250"/>
          <p14:tracePt t="34041" x="9939338" y="874713"/>
          <p14:tracePt t="34057" x="9983788" y="884238"/>
          <p14:tracePt t="34074" x="10028238" y="901700"/>
          <p14:tracePt t="34091" x="10109200" y="911225"/>
          <p14:tracePt t="34108" x="10180638" y="919163"/>
          <p14:tracePt t="34124" x="10252075" y="928688"/>
          <p14:tracePt t="34141" x="10296525" y="938213"/>
          <p14:tracePt t="34158" x="10323513" y="946150"/>
          <p14:tracePt t="34174" x="10367963" y="955675"/>
          <p14:tracePt t="34191" x="10412413" y="973138"/>
          <p14:tracePt t="34208" x="10447338" y="982663"/>
          <p14:tracePt t="34224" x="10491788" y="1000125"/>
          <p14:tracePt t="34241" x="10545763" y="1009650"/>
          <p14:tracePt t="34258" x="10572750" y="1017588"/>
          <p14:tracePt t="34274" x="10582275" y="1017588"/>
          <p14:tracePt t="34291" x="10617200" y="1036638"/>
          <p14:tracePt t="34308" x="10644188" y="1036638"/>
          <p14:tracePt t="34324" x="10688638" y="1027113"/>
          <p14:tracePt t="34358" x="10698163" y="1027113"/>
          <p14:tracePt t="34379" x="10698163" y="1017588"/>
          <p14:tracePt t="34427" x="10698163" y="1009650"/>
          <p14:tracePt t="34452" x="10698163" y="1000125"/>
          <p14:tracePt t="34459" x="10698163" y="982663"/>
          <p14:tracePt t="34475" x="10698163" y="965200"/>
          <p14:tracePt t="34483" x="10698163" y="955675"/>
          <p14:tracePt t="34491" x="10698163" y="946150"/>
          <p14:tracePt t="34508" x="10698163" y="919163"/>
          <p14:tracePt t="34524" x="10698163" y="893763"/>
          <p14:tracePt t="34541" x="10688638" y="874713"/>
          <p14:tracePt t="34558" x="10688638" y="866775"/>
          <p14:tracePt t="34575" x="10688638" y="847725"/>
          <p14:tracePt t="34591" x="10671175" y="839788"/>
          <p14:tracePt t="34608" x="10671175" y="830263"/>
          <p14:tracePt t="34625" x="10671175" y="822325"/>
          <p14:tracePt t="34641" x="10661650" y="822325"/>
          <p14:tracePt t="34658" x="10661650" y="812800"/>
          <p14:tracePt t="34675" x="10661650" y="803275"/>
          <p14:tracePt t="34691" x="10644188" y="776288"/>
          <p14:tracePt t="34731" x="10634663" y="776288"/>
          <p14:tracePt t="34741" x="10626725" y="776288"/>
          <p14:tracePt t="34758" x="10609263" y="776288"/>
          <p14:tracePt t="34775" x="10590213" y="776288"/>
          <p14:tracePt t="34791" x="10582275" y="776288"/>
          <p14:tracePt t="34808" x="10563225" y="776288"/>
          <p14:tracePt t="34841" x="10555288" y="776288"/>
          <p14:tracePt t="34858" x="10545763" y="785813"/>
          <p14:tracePt t="34875" x="10528300" y="795338"/>
          <p14:tracePt t="34892" x="10528300" y="803275"/>
          <p14:tracePt t="34908" x="10510838" y="839788"/>
          <p14:tracePt t="34925" x="10501313" y="857250"/>
          <p14:tracePt t="34942" x="10491788" y="901700"/>
          <p14:tracePt t="34958" x="10474325" y="928688"/>
          <p14:tracePt t="34975" x="10474325" y="938213"/>
          <p14:tracePt t="34992" x="10466388" y="938213"/>
          <p14:tracePt t="35027" x="10466388" y="946150"/>
          <p14:tracePt t="35059" x="10466388" y="965200"/>
          <p14:tracePt t="35075" x="10466388" y="973138"/>
          <p14:tracePt t="35083" x="10466388" y="982663"/>
          <p14:tracePt t="35092" x="10466388" y="990600"/>
          <p14:tracePt t="35108" x="10466388" y="1017588"/>
          <p14:tracePt t="35125" x="10491788" y="1054100"/>
          <p14:tracePt t="35142" x="10510838" y="1071563"/>
          <p14:tracePt t="35159" x="10518775" y="1071563"/>
          <p14:tracePt t="35175" x="10537825" y="1089025"/>
          <p14:tracePt t="35192" x="10555288" y="1108075"/>
          <p14:tracePt t="35208" x="10563225" y="1125538"/>
          <p14:tracePt t="35225" x="10582275" y="1125538"/>
          <p14:tracePt t="35242" x="10590213" y="1125538"/>
          <p14:tracePt t="35258" x="10609263" y="1125538"/>
          <p14:tracePt t="35275" x="10644188" y="1125538"/>
          <p14:tracePt t="35292" x="10671175" y="1125538"/>
          <p14:tracePt t="35309" x="10698163" y="1125538"/>
          <p14:tracePt t="35342" x="10715625" y="1108075"/>
          <p14:tracePt t="35359" x="10733088" y="1081088"/>
          <p14:tracePt t="35375" x="10742613" y="1036638"/>
          <p14:tracePt t="35392" x="10742613" y="1009650"/>
          <p14:tracePt t="35409" x="10742613" y="982663"/>
          <p14:tracePt t="35425" x="10742613" y="965200"/>
          <p14:tracePt t="35442" x="10742613" y="938213"/>
          <p14:tracePt t="35459" x="10742613" y="928688"/>
          <p14:tracePt t="35476" x="10742613" y="901700"/>
          <p14:tracePt t="35572" x="10742613" y="893763"/>
          <p14:tracePt t="35595" x="10733088" y="893763"/>
          <p14:tracePt t="35604" x="10725150" y="874713"/>
          <p14:tracePt t="36076" x="10715625" y="874713"/>
          <p14:tracePt t="36108" x="10706100" y="874713"/>
          <p14:tracePt t="36164" x="10698163" y="874713"/>
          <p14:tracePt t="36180" x="10688638" y="874713"/>
          <p14:tracePt t="36196" x="10680700" y="884238"/>
          <p14:tracePt t="36204" x="10671175" y="884238"/>
          <p14:tracePt t="36212" x="10653713" y="901700"/>
          <p14:tracePt t="36226" x="10644188" y="901700"/>
          <p14:tracePt t="36243" x="10617200" y="911225"/>
          <p14:tracePt t="36260" x="10545763" y="955675"/>
          <p14:tracePt t="36276" x="10528300" y="982663"/>
          <p14:tracePt t="36293" x="10501313" y="1009650"/>
          <p14:tracePt t="36309" x="10466388" y="1027113"/>
          <p14:tracePt t="36326" x="10412413" y="1071563"/>
          <p14:tracePt t="36343" x="10287000" y="1116013"/>
          <p14:tracePt t="36360" x="10109200" y="1160463"/>
          <p14:tracePt t="36376" x="9858375" y="1214438"/>
          <p14:tracePt t="36393" x="9609138" y="1250950"/>
          <p14:tracePt t="36409" x="9304338" y="1312863"/>
          <p14:tracePt t="36426" x="8920163" y="1401763"/>
          <p14:tracePt t="36443" x="8528050" y="1465263"/>
          <p14:tracePt t="36460" x="7983538" y="1536700"/>
          <p14:tracePt t="36476" x="7375525" y="1616075"/>
          <p14:tracePt t="36493" x="6796088" y="1687513"/>
          <p14:tracePt t="36510" x="5973763" y="1803400"/>
          <p14:tracePt t="36526" x="5232400" y="1839913"/>
          <p14:tracePt t="36543" x="4500563" y="1973263"/>
          <p14:tracePt t="36560" x="3732213" y="2054225"/>
          <p14:tracePt t="36577" x="2919413" y="2098675"/>
          <p14:tracePt t="36593" x="2268538" y="2098675"/>
          <p14:tracePt t="36610" x="1741488" y="2143125"/>
          <p14:tracePt t="36626" x="1347788" y="2143125"/>
          <p14:tracePt t="36643" x="1116013" y="2152650"/>
          <p14:tracePt t="36660" x="731838" y="2160588"/>
          <p14:tracePt t="36677" x="303213" y="2205038"/>
          <p14:tracePt t="36693" x="0" y="2276475"/>
          <p14:tracePt t="36710" x="0" y="2339975"/>
          <p14:tracePt t="36726" x="0" y="2401888"/>
          <p14:tracePt t="36743" x="0" y="2455863"/>
          <p14:tracePt t="36760" x="0" y="2517775"/>
          <p14:tracePt t="36777" x="0" y="2544763"/>
          <p14:tracePt t="36793" x="0" y="2598738"/>
          <p14:tracePt t="36810" x="0" y="2643188"/>
          <p14:tracePt t="36826" x="0" y="2679700"/>
          <p14:tracePt t="36843" x="0" y="2741613"/>
          <p14:tracePt t="36860" x="0" y="2857500"/>
          <p14:tracePt t="36877" x="61913" y="2982913"/>
          <p14:tracePt t="36893" x="125413" y="3044825"/>
          <p14:tracePt t="36910" x="152400" y="3081338"/>
          <p14:tracePt t="36927" x="179388" y="3125788"/>
          <p14:tracePt t="36943" x="214313" y="3160713"/>
          <p14:tracePt t="36960" x="276225" y="3179763"/>
          <p14:tracePt t="36977" x="357188" y="3214688"/>
          <p14:tracePt t="36993" x="438150" y="3251200"/>
          <p14:tracePt t="37010" x="490538" y="3286125"/>
          <p14:tracePt t="37027" x="554038" y="3340100"/>
          <p14:tracePt t="37043" x="608013" y="3375025"/>
          <p14:tracePt t="37060" x="714375" y="3473450"/>
          <p14:tracePt t="37077" x="803275" y="3536950"/>
          <p14:tracePt t="37094" x="919163" y="3598863"/>
          <p14:tracePt t="37110" x="1044575" y="3652838"/>
          <p14:tracePt t="37127" x="1187450" y="3652838"/>
          <p14:tracePt t="37143" x="1303338" y="3652838"/>
          <p14:tracePt t="37160" x="1384300" y="3652838"/>
          <p14:tracePt t="37177" x="1419225" y="3633788"/>
          <p14:tracePt t="37194" x="1438275" y="3633788"/>
          <p14:tracePt t="37210" x="1465263" y="3633788"/>
          <p14:tracePt t="37227" x="1473200" y="3625850"/>
          <p14:tracePt t="37243" x="1509713" y="3608388"/>
          <p14:tracePt t="37260" x="1562100" y="3571875"/>
          <p14:tracePt t="37292" x="1562100" y="3554413"/>
          <p14:tracePt t="37308" x="1562100" y="3536950"/>
          <p14:tracePt t="37316" x="1562100" y="3527425"/>
          <p14:tracePt t="37327" x="1562100" y="3517900"/>
          <p14:tracePt t="37343" x="1544638" y="3490913"/>
          <p14:tracePt t="37360" x="1490663" y="3465513"/>
          <p14:tracePt t="37377" x="1455738" y="3446463"/>
          <p14:tracePt t="37394" x="1428750" y="3419475"/>
          <p14:tracePt t="37410" x="1419225" y="3367088"/>
          <p14:tracePt t="37427" x="1401763" y="3330575"/>
          <p14:tracePt t="37444" x="1393825" y="3322638"/>
          <p14:tracePt t="37460" x="1374775" y="3295650"/>
          <p14:tracePt t="37477" x="1374775" y="3286125"/>
          <p14:tracePt t="37557" x="1366838" y="3286125"/>
          <p14:tracePt t="37628" x="1357313" y="3286125"/>
          <p14:tracePt t="37636" x="1347788" y="3286125"/>
          <p14:tracePt t="37661" x="1347788" y="3295650"/>
          <p14:tracePt t="37668" x="1347788" y="3303588"/>
          <p14:tracePt t="37869" x="1339850" y="3303588"/>
          <p14:tracePt t="37893" x="1312863" y="3303588"/>
          <p14:tracePt t="37901" x="1295400" y="3303588"/>
          <p14:tracePt t="37911" x="1276350" y="3303588"/>
          <p14:tracePt t="37927" x="1250950" y="3303588"/>
          <p14:tracePt t="37944" x="1231900" y="3295650"/>
          <p14:tracePt t="37961" x="1223963" y="3295650"/>
          <p14:tracePt t="37977" x="1223963" y="3286125"/>
          <p14:tracePt t="37994" x="1223963" y="3259138"/>
          <p14:tracePt t="38011" x="1223963" y="3232150"/>
          <p14:tracePt t="38027" x="1223963" y="3224213"/>
          <p14:tracePt t="38044" x="1223963" y="3197225"/>
          <p14:tracePt t="38061" x="1231900" y="3187700"/>
          <p14:tracePt t="38078" x="1250950" y="3170238"/>
          <p14:tracePt t="38094" x="1268413" y="3160713"/>
          <p14:tracePt t="38111" x="1285875" y="3143250"/>
          <p14:tracePt t="38128" x="1295400" y="3133725"/>
          <p14:tracePt t="38161" x="1295400" y="3116263"/>
          <p14:tracePt t="38557" x="1295400" y="3133725"/>
          <p14:tracePt t="38565" x="1303338" y="3152775"/>
          <p14:tracePt t="38573" x="1366838" y="3170238"/>
          <p14:tracePt t="38581" x="1438275" y="3187700"/>
          <p14:tracePt t="38595" x="1536700" y="3232150"/>
          <p14:tracePt t="38611" x="1758950" y="3295650"/>
          <p14:tracePt t="38628" x="1965325" y="3340100"/>
          <p14:tracePt t="38645" x="2143125" y="3367088"/>
          <p14:tracePt t="38661" x="2179638" y="3367088"/>
          <p14:tracePt t="38678" x="2214563" y="3367088"/>
          <p14:tracePt t="38695" x="2276475" y="3367088"/>
          <p14:tracePt t="38711" x="2357438" y="3340100"/>
          <p14:tracePt t="38728" x="2438400" y="3340100"/>
          <p14:tracePt t="38745" x="2562225" y="3340100"/>
          <p14:tracePt t="38761" x="2714625" y="3340100"/>
          <p14:tracePt t="38778" x="2803525" y="3322638"/>
          <p14:tracePt t="38795" x="2867025" y="3313113"/>
          <p14:tracePt t="38811" x="2884488" y="3303588"/>
          <p14:tracePt t="38828" x="2894013" y="3295650"/>
          <p14:tracePt t="38845" x="2955925" y="3251200"/>
          <p14:tracePt t="38862" x="2990850" y="3205163"/>
          <p14:tracePt t="38878" x="3017838" y="3125788"/>
          <p14:tracePt t="38895" x="3027363" y="3081338"/>
          <p14:tracePt t="38912" x="3036888" y="3062288"/>
          <p14:tracePt t="38928" x="3044825" y="3044825"/>
          <p14:tracePt t="38945" x="3044825" y="3036888"/>
          <p14:tracePt t="39053" x="3036888" y="3036888"/>
          <p14:tracePt t="39061" x="3009900" y="3036888"/>
          <p14:tracePt t="39069" x="3000375" y="3036888"/>
          <p14:tracePt t="39078" x="2973388" y="3027363"/>
          <p14:tracePt t="39095" x="2919413" y="3027363"/>
          <p14:tracePt t="39112" x="2884488" y="3027363"/>
          <p14:tracePt t="39157" x="2874963" y="3027363"/>
          <p14:tracePt t="39181" x="2874963" y="3036888"/>
          <p14:tracePt t="39189" x="2884488" y="3036888"/>
          <p14:tracePt t="39197" x="2901950" y="3036888"/>
          <p14:tracePt t="39212" x="2938463" y="3054350"/>
          <p14:tracePt t="39229" x="2965450" y="3062288"/>
          <p14:tracePt t="39245" x="3044825" y="3071813"/>
          <p14:tracePt t="39262" x="3143250" y="3089275"/>
          <p14:tracePt t="39279" x="3286125" y="3089275"/>
          <p14:tracePt t="39295" x="3490913" y="3108325"/>
          <p14:tracePt t="39312" x="3697288" y="3143250"/>
          <p14:tracePt t="39329" x="3875088" y="3160713"/>
          <p14:tracePt t="39345" x="3983038" y="3187700"/>
          <p14:tracePt t="39362" x="4044950" y="3187700"/>
          <p14:tracePt t="39379" x="4054475" y="3187700"/>
          <p14:tracePt t="39395" x="4062413" y="3187700"/>
          <p14:tracePt t="39477" x="4071938" y="3179763"/>
          <p14:tracePt t="39485" x="4089400" y="3170238"/>
          <p14:tracePt t="39495" x="4098925" y="3160713"/>
          <p14:tracePt t="39512" x="4125913" y="3152775"/>
          <p14:tracePt t="39565" x="4133850" y="3143250"/>
          <p14:tracePt t="39581" x="4143375" y="3143250"/>
          <p14:tracePt t="39589" x="4152900" y="3143250"/>
          <p14:tracePt t="39598" x="4187825" y="3143250"/>
          <p14:tracePt t="39612" x="4224338" y="3143250"/>
          <p14:tracePt t="39629" x="4340225" y="3143250"/>
          <p14:tracePt t="39646" x="4527550" y="3143250"/>
          <p14:tracePt t="39662" x="4633913" y="3143250"/>
          <p14:tracePt t="39679" x="4724400" y="3143250"/>
          <p14:tracePt t="39696" x="4830763" y="3133725"/>
          <p14:tracePt t="39712" x="4857750" y="3125788"/>
          <p14:tracePt t="39729" x="4875213" y="3116263"/>
          <p14:tracePt t="39746" x="4894263" y="3108325"/>
          <p14:tracePt t="39762" x="4938713" y="3098800"/>
          <p14:tracePt t="39779" x="4973638" y="3089275"/>
          <p14:tracePt t="39796" x="5000625" y="3089275"/>
          <p14:tracePt t="39812" x="5054600" y="3089275"/>
          <p14:tracePt t="39829" x="5126038" y="3089275"/>
          <p14:tracePt t="39846" x="5205413" y="3089275"/>
          <p14:tracePt t="39862" x="5411788" y="3089275"/>
          <p14:tracePt t="39879" x="5634038" y="3054350"/>
          <p14:tracePt t="39896" x="5768975" y="3036888"/>
          <p14:tracePt t="39912" x="5786438" y="3036888"/>
          <p14:tracePt t="40094" x="5813425" y="3036888"/>
          <p14:tracePt t="40102" x="5848350" y="3036888"/>
          <p14:tracePt t="40113" x="5911850" y="3054350"/>
          <p14:tracePt t="40129" x="6180138" y="3054350"/>
          <p14:tracePt t="40146" x="6527800" y="3054350"/>
          <p14:tracePt t="40163" x="6769100" y="3036888"/>
          <p14:tracePt t="40179" x="6938963" y="3000375"/>
          <p14:tracePt t="40196" x="6983413" y="2982913"/>
          <p14:tracePt t="40213" x="7000875" y="2973388"/>
          <p14:tracePt t="40254" x="7027863" y="2973388"/>
          <p14:tracePt t="40263" x="7072313" y="2973388"/>
          <p14:tracePt t="40279" x="7251700" y="2973388"/>
          <p14:tracePt t="40296" x="7429500" y="2973388"/>
          <p14:tracePt t="40313" x="7589838" y="2973388"/>
          <p14:tracePt t="40329" x="7751763" y="2973388"/>
          <p14:tracePt t="40346" x="7813675" y="2973388"/>
          <p14:tracePt t="40363" x="7840663" y="2973388"/>
          <p14:tracePt t="40379" x="7848600" y="2965450"/>
          <p14:tracePt t="40396" x="7848600" y="2955925"/>
          <p14:tracePt t="40430" x="7858125" y="2955925"/>
          <p14:tracePt t="40446" x="7983538" y="2955925"/>
          <p14:tracePt t="40463" x="8269288" y="2955925"/>
          <p14:tracePt t="40480" x="8599488" y="2955925"/>
          <p14:tracePt t="40496" x="8751888" y="2955925"/>
          <p14:tracePt t="40513" x="8804275" y="2955925"/>
          <p14:tracePt t="40530" x="8831263" y="2955925"/>
          <p14:tracePt t="40546" x="8867775" y="2955925"/>
          <p14:tracePt t="40563" x="8894763" y="2955925"/>
          <p14:tracePt t="40580" x="8929688" y="2955925"/>
          <p14:tracePt t="40596" x="8956675" y="2955925"/>
          <p14:tracePt t="40613" x="8966200" y="2955925"/>
          <p14:tracePt t="40630" x="8974138" y="2955925"/>
          <p14:tracePt t="40647" x="9055100" y="2990850"/>
          <p14:tracePt t="40663" x="9277350" y="3089275"/>
          <p14:tracePt t="40680" x="9555163" y="3224213"/>
          <p14:tracePt t="40696" x="9991725" y="3348038"/>
          <p14:tracePt t="40713" x="10412413" y="3429000"/>
          <p14:tracePt t="40730" x="10841038" y="3455988"/>
          <p14:tracePt t="40746" x="11099800" y="3465513"/>
          <p14:tracePt t="40763" x="11225213" y="3465513"/>
          <p14:tracePt t="40780" x="11233150" y="3465513"/>
          <p14:tracePt t="40814" x="11242675" y="3465513"/>
          <p14:tracePt t="40822" x="11252200" y="3465513"/>
          <p14:tracePt t="40830" x="11269663" y="3465513"/>
          <p14:tracePt t="40847" x="11331575" y="3455988"/>
          <p14:tracePt t="40863" x="11395075" y="3455988"/>
          <p14:tracePt t="40880" x="11456988" y="3446463"/>
          <p14:tracePt t="40897" x="11483975" y="3446463"/>
          <p14:tracePt t="40913" x="11483975" y="3429000"/>
          <p14:tracePt t="40930" x="11483975" y="3411538"/>
          <p14:tracePt t="40947" x="11483975" y="3375025"/>
          <p14:tracePt t="40963" x="11483975" y="3348038"/>
          <p14:tracePt t="40980" x="11466513" y="3303588"/>
          <p14:tracePt t="40997" x="11466513" y="3276600"/>
          <p14:tracePt t="41013" x="11456988" y="3268663"/>
          <p14:tracePt t="41030" x="11439525" y="3251200"/>
          <p14:tracePt t="41047" x="11412538" y="3251200"/>
          <p14:tracePt t="41063" x="11403013" y="3224213"/>
          <p14:tracePt t="41080" x="11395075" y="3187700"/>
          <p14:tracePt t="41097" x="11385550" y="3143250"/>
          <p14:tracePt t="41113" x="11349038" y="3108325"/>
          <p14:tracePt t="41130" x="11287125" y="3062288"/>
          <p14:tracePt t="41147" x="11153775" y="3000375"/>
          <p14:tracePt t="41163" x="10991850" y="2946400"/>
          <p14:tracePt t="41180" x="10848975" y="2938463"/>
          <p14:tracePt t="41197" x="10715625" y="2938463"/>
          <p14:tracePt t="41214" x="10572750" y="2938463"/>
          <p14:tracePt t="41230" x="10348913" y="2938463"/>
          <p14:tracePt t="41247" x="10171113" y="2938463"/>
          <p14:tracePt t="41264" x="9939338" y="2938463"/>
          <p14:tracePt t="41280" x="9537700" y="2938463"/>
          <p14:tracePt t="41297" x="9028113" y="2938463"/>
          <p14:tracePt t="41314" x="8491538" y="2938463"/>
          <p14:tracePt t="41330" x="7956550" y="2938463"/>
          <p14:tracePt t="41347" x="7562850" y="2938463"/>
          <p14:tracePt t="41364" x="7251700" y="2938463"/>
          <p14:tracePt t="41380" x="6973888" y="2938463"/>
          <p14:tracePt t="41397" x="6572250" y="2867025"/>
          <p14:tracePt t="41414" x="5751513" y="2732088"/>
          <p14:tracePt t="41430" x="5010150" y="2652713"/>
          <p14:tracePt t="41447" x="4402138" y="2581275"/>
          <p14:tracePt t="41464" x="3911600" y="2581275"/>
          <p14:tracePt t="41481" x="3455988" y="2608263"/>
          <p14:tracePt t="41497" x="3187700" y="2679700"/>
          <p14:tracePt t="41514" x="3062288" y="2679700"/>
          <p14:tracePt t="41530" x="2884488" y="2679700"/>
          <p14:tracePt t="41547" x="2679700" y="2679700"/>
          <p14:tracePt t="41564" x="2366963" y="2679700"/>
          <p14:tracePt t="41581" x="2071688" y="2679700"/>
          <p14:tracePt t="41597" x="1598613" y="2679700"/>
          <p14:tracePt t="41614" x="822325" y="2679700"/>
          <p14:tracePt t="41631" x="401638" y="2679700"/>
          <p14:tracePt t="41648" x="88900" y="2679700"/>
          <p14:tracePt t="41664" x="0" y="2679700"/>
          <p14:tracePt t="41697" x="0" y="2724150"/>
          <p14:tracePt t="41714" x="0" y="2786063"/>
          <p14:tracePt t="41731" x="0" y="2867025"/>
          <p14:tracePt t="41747" x="0" y="2955925"/>
          <p14:tracePt t="41764" x="0" y="3036888"/>
          <p14:tracePt t="41781" x="0" y="3133725"/>
          <p14:tracePt t="41797" x="0" y="3251200"/>
          <p14:tracePt t="41814" x="125413" y="3465513"/>
          <p14:tracePt t="41831" x="366713" y="3687763"/>
          <p14:tracePt t="41847" x="750888" y="3857625"/>
          <p14:tracePt t="41864" x="1160463" y="3965575"/>
          <p14:tracePt t="41881" x="1500188" y="4000500"/>
          <p14:tracePt t="41897" x="1965325" y="4027488"/>
          <p14:tracePt t="41914" x="2473325" y="4027488"/>
          <p14:tracePt t="41931" x="2867025" y="4027488"/>
          <p14:tracePt t="41947" x="3160713" y="4027488"/>
          <p14:tracePt t="41964" x="3340100" y="4027488"/>
          <p14:tracePt t="41981" x="3429000" y="4027488"/>
          <p14:tracePt t="41998" x="3446463" y="4027488"/>
          <p14:tracePt t="42014" x="3446463" y="3990975"/>
          <p14:tracePt t="42031" x="3438525" y="3983038"/>
          <p14:tracePt t="42048" x="3419475" y="3973513"/>
          <p14:tracePt t="42081" x="3402013" y="3965575"/>
          <p14:tracePt t="42135" x="3394075" y="3965575"/>
          <p14:tracePt t="42143" x="3384550" y="3965575"/>
          <p14:tracePt t="42159" x="3367088" y="3965575"/>
          <p14:tracePt t="42167" x="3348038" y="3965575"/>
          <p14:tracePt t="42183" x="3330575" y="3965575"/>
          <p14:tracePt t="42198" x="3322638" y="3965575"/>
          <p14:tracePt t="42215" x="3232150" y="3965575"/>
          <p14:tracePt t="42231" x="3152775" y="3938588"/>
          <p14:tracePt t="42248" x="3081338" y="3919538"/>
          <p14:tracePt t="42264" x="2965450" y="3884613"/>
          <p14:tracePt t="42281" x="2874963" y="3857625"/>
          <p14:tracePt t="42298" x="2751138" y="3822700"/>
          <p14:tracePt t="42315" x="2660650" y="3795713"/>
          <p14:tracePt t="42331" x="2589213" y="3776663"/>
          <p14:tracePt t="42348" x="2544763" y="3776663"/>
          <p14:tracePt t="42365" x="2490788" y="3759200"/>
          <p14:tracePt t="42381" x="2428875" y="3741738"/>
          <p14:tracePt t="42398" x="2330450" y="3679825"/>
          <p14:tracePt t="42415" x="2081213" y="3562350"/>
          <p14:tracePt t="42431" x="1857375" y="3482975"/>
          <p14:tracePt t="42448" x="1687513" y="3429000"/>
          <p14:tracePt t="42465" x="1581150" y="3394075"/>
          <p14:tracePt t="42481" x="1527175" y="3367088"/>
          <p14:tracePt t="42498" x="1455738" y="3340100"/>
          <p14:tracePt t="42515" x="1411288" y="3322638"/>
          <p14:tracePt t="42531" x="1374775" y="3303588"/>
          <p14:tracePt t="42548" x="1347788" y="3268663"/>
          <p14:tracePt t="42565" x="1322388" y="3214688"/>
          <p14:tracePt t="42581" x="1276350" y="3160713"/>
          <p14:tracePt t="42598" x="1250950" y="3098800"/>
          <p14:tracePt t="42615" x="1169988" y="3036888"/>
          <p14:tracePt t="42632" x="1098550" y="3017838"/>
          <p14:tracePt t="42648" x="1071563" y="3017838"/>
          <p14:tracePt t="42703" x="1062038" y="3017838"/>
          <p14:tracePt t="42711" x="1062038" y="3027363"/>
          <p14:tracePt t="42759" x="1062038" y="3036888"/>
          <p14:tracePt t="42767" x="1062038" y="3044825"/>
          <p14:tracePt t="42791" x="1071563" y="3054350"/>
          <p14:tracePt t="42807" x="1081088" y="3062288"/>
          <p14:tracePt t="42815" x="1098550" y="3071813"/>
          <p14:tracePt t="42831" x="1116013" y="3089275"/>
          <p14:tracePt t="42839" x="1125538" y="3089275"/>
          <p14:tracePt t="42848" x="1125538" y="3098800"/>
          <p14:tracePt t="42865" x="1133475" y="3108325"/>
          <p14:tracePt t="42882" x="1160463" y="3125788"/>
          <p14:tracePt t="42898" x="1169988" y="3143250"/>
          <p14:tracePt t="42915" x="1187450" y="3160713"/>
          <p14:tracePt t="42932" x="1204913" y="3160713"/>
          <p14:tracePt t="42948" x="1223963" y="3179763"/>
          <p14:tracePt t="42999" x="1241425" y="3179763"/>
          <p14:tracePt t="43039" x="1241425" y="3187700"/>
          <p14:tracePt t="43055" x="1250950" y="3187700"/>
          <p14:tracePt t="43063" x="1258888" y="3205163"/>
          <p14:tracePt t="43071" x="1268413" y="3205163"/>
          <p14:tracePt t="43083" x="1268413" y="3214688"/>
          <p14:tracePt t="43099" x="1295400" y="3232150"/>
          <p14:tracePt t="43115" x="1322388" y="3241675"/>
          <p14:tracePt t="43132" x="1357313" y="3251200"/>
          <p14:tracePt t="43149" x="1384300" y="3259138"/>
          <p14:tracePt t="43199" x="1393825" y="3259138"/>
          <p14:tracePt t="43215" x="1401763" y="3259138"/>
          <p14:tracePt t="43239" x="1411288" y="3259138"/>
          <p14:tracePt t="43255" x="1419225" y="3251200"/>
          <p14:tracePt t="43287" x="1428750" y="3251200"/>
          <p14:tracePt t="43303" x="1438275" y="3251200"/>
          <p14:tracePt t="43311" x="1438275" y="3241675"/>
          <p14:tracePt t="43319" x="1446213" y="3241675"/>
          <p14:tracePt t="43332" x="1465263" y="3232150"/>
          <p14:tracePt t="43349" x="1473200" y="3205163"/>
          <p14:tracePt t="43365" x="1473200" y="3197225"/>
          <p14:tracePt t="43382" x="1482725" y="3179763"/>
          <p14:tracePt t="43399" x="1490663" y="3143250"/>
          <p14:tracePt t="43416" x="1500188" y="3133725"/>
          <p14:tracePt t="43432" x="1500188" y="3116263"/>
          <p14:tracePt t="43449" x="1509713" y="3108325"/>
          <p14:tracePt t="43482" x="1517650" y="3098800"/>
          <p14:tracePt t="43499" x="1517650" y="3089275"/>
          <p14:tracePt t="43516" x="1517650" y="3081338"/>
          <p14:tracePt t="43535" x="1517650" y="3071813"/>
          <p14:tracePt t="43549" x="1517650" y="3062288"/>
          <p14:tracePt t="43566" x="1517650" y="3054350"/>
          <p14:tracePt t="43582" x="1517650" y="3036888"/>
          <p14:tracePt t="43599" x="1517650" y="3017838"/>
          <p14:tracePt t="43632" x="1509713" y="3009900"/>
          <p14:tracePt t="43649" x="1509713" y="3000375"/>
          <p14:tracePt t="43666" x="1490663" y="2990850"/>
          <p14:tracePt t="43682" x="1482725" y="2982913"/>
          <p14:tracePt t="43699" x="1473200" y="2973388"/>
          <p14:tracePt t="43716" x="1465263" y="2973388"/>
          <p14:tracePt t="43732" x="1455738" y="2965450"/>
          <p14:tracePt t="43749" x="1438275" y="2955925"/>
          <p14:tracePt t="43766" x="1438275" y="2946400"/>
          <p14:tracePt t="43782" x="1401763" y="2938463"/>
          <p14:tracePt t="43799" x="1374775" y="2911475"/>
          <p14:tracePt t="43832" x="1366838" y="2911475"/>
          <p14:tracePt t="43849" x="1357313" y="2911475"/>
          <p14:tracePt t="43887" x="1347788" y="2911475"/>
          <p14:tracePt t="43895" x="1339850" y="2911475"/>
          <p14:tracePt t="43903" x="1322388" y="2911475"/>
          <p14:tracePt t="43916" x="1303338" y="2911475"/>
          <p14:tracePt t="43933" x="1268413" y="2911475"/>
          <p14:tracePt t="43949" x="1231900" y="2911475"/>
          <p14:tracePt t="43966" x="1214438" y="2911475"/>
          <p14:tracePt t="43983" x="1204913" y="2911475"/>
          <p14:tracePt t="43999" x="1179513" y="2919413"/>
          <p14:tracePt t="44032" x="1152525" y="2938463"/>
          <p14:tracePt t="44049" x="1143000" y="2955925"/>
          <p14:tracePt t="44066" x="1133475" y="2955925"/>
          <p14:tracePt t="44083" x="1116013" y="2965450"/>
          <p14:tracePt t="44099" x="1108075" y="2973388"/>
          <p14:tracePt t="44116" x="1089025" y="2982913"/>
          <p14:tracePt t="44133" x="1081088" y="2990850"/>
          <p14:tracePt t="44149" x="1062038" y="3009900"/>
          <p14:tracePt t="44166" x="1062038" y="3017838"/>
          <p14:tracePt t="44183" x="1062038" y="3027363"/>
          <p14:tracePt t="44199" x="1036638" y="3062288"/>
          <p14:tracePt t="44216" x="1027113" y="3071813"/>
          <p14:tracePt t="44233" x="1017588" y="3089275"/>
          <p14:tracePt t="44249" x="1009650" y="3098800"/>
          <p14:tracePt t="44266" x="1009650" y="3108325"/>
          <p14:tracePt t="44283" x="1009650" y="3116263"/>
          <p14:tracePt t="44299" x="1009650" y="3133725"/>
          <p14:tracePt t="44316" x="1009650" y="3179763"/>
          <p14:tracePt t="44333" x="1009650" y="3197225"/>
          <p14:tracePt t="44350" x="1009650" y="3232150"/>
          <p14:tracePt t="44366" x="1036638" y="3268663"/>
          <p14:tracePt t="44383" x="1044575" y="3276600"/>
          <p14:tracePt t="44400" x="1044575" y="3286125"/>
          <p14:tracePt t="44416" x="1054100" y="3295650"/>
          <p14:tracePt t="44433" x="1062038" y="3313113"/>
          <p14:tracePt t="44450" x="1062038" y="3322638"/>
          <p14:tracePt t="44466" x="1071563" y="3330575"/>
          <p14:tracePt t="44483" x="1081088" y="3330575"/>
          <p14:tracePt t="44500" x="1089025" y="3340100"/>
          <p14:tracePt t="44516" x="1116013" y="3357563"/>
          <p14:tracePt t="44533" x="1133475" y="3367088"/>
          <p14:tracePt t="44566" x="1179513" y="3367088"/>
          <p14:tracePt t="44584" x="1258888" y="3375025"/>
          <p14:tracePt t="44600" x="1295400" y="3375025"/>
          <p14:tracePt t="44616" x="1322388" y="3375025"/>
          <p14:tracePt t="44633" x="1339850" y="3375025"/>
          <p14:tracePt t="44650" x="1374775" y="3375025"/>
          <p14:tracePt t="44667" x="1401763" y="3375025"/>
          <p14:tracePt t="44683" x="1428750" y="3375025"/>
          <p14:tracePt t="44700" x="1438275" y="3375025"/>
          <p14:tracePt t="44716" x="1465263" y="3367088"/>
          <p14:tracePt t="44733" x="1473200" y="3357563"/>
          <p14:tracePt t="44750" x="1490663" y="3357563"/>
          <p14:tracePt t="44767" x="1500188" y="3340100"/>
          <p14:tracePt t="44784" x="1517650" y="3322638"/>
          <p14:tracePt t="44800" x="1517650" y="3313113"/>
          <p14:tracePt t="44817" x="1527175" y="3303588"/>
          <p14:tracePt t="44833" x="1536700" y="3303588"/>
          <p14:tracePt t="44850" x="1554163" y="3286125"/>
          <p14:tracePt t="44867" x="1554163" y="3276600"/>
          <p14:tracePt t="44883" x="1571625" y="3259138"/>
          <p14:tracePt t="44917" x="1581150" y="3241675"/>
          <p14:tracePt t="44933" x="1581150" y="3232150"/>
          <p14:tracePt t="44950" x="1581150" y="3224213"/>
          <p14:tracePt t="44984" x="1581150" y="3214688"/>
          <p14:tracePt t="45000" x="1581150" y="3197225"/>
          <p14:tracePt t="45017" x="1581150" y="3187700"/>
          <p14:tracePt t="45064" x="1581150" y="3179763"/>
          <p14:tracePt t="45072" x="1581150" y="3170238"/>
          <p14:tracePt t="45216" x="1581150" y="3160713"/>
          <p14:tracePt t="45248" x="1581150" y="3143250"/>
          <p14:tracePt t="45256" x="1581150" y="3133725"/>
          <p14:tracePt t="45272" x="1581150" y="3116263"/>
          <p14:tracePt t="45284" x="1581150" y="3098800"/>
          <p14:tracePt t="45300" x="1571625" y="3044825"/>
          <p14:tracePt t="45317" x="1562100" y="3009900"/>
          <p14:tracePt t="45334" x="1562100" y="2982913"/>
          <p14:tracePt t="45350" x="1562100" y="2973388"/>
          <p14:tracePt t="45367" x="1562100" y="2955925"/>
          <p14:tracePt t="45384" x="1562100" y="2928938"/>
          <p14:tracePt t="45400" x="1544638" y="2911475"/>
          <p14:tracePt t="45417" x="1536700" y="2894013"/>
          <p14:tracePt t="45434" x="1500188" y="2867025"/>
          <p14:tracePt t="45450" x="1482725" y="2847975"/>
          <p14:tracePt t="45467" x="1455738" y="2822575"/>
          <p14:tracePt t="45484" x="1428750" y="2813050"/>
          <p14:tracePt t="45501" x="1401763" y="2803525"/>
          <p14:tracePt t="45517" x="1384300" y="2795588"/>
          <p14:tracePt t="45534" x="1366838" y="2795588"/>
          <p14:tracePt t="45550" x="1347788" y="2795588"/>
          <p14:tracePt t="45567" x="1322388" y="2795588"/>
          <p14:tracePt t="45584" x="1285875" y="2795588"/>
          <p14:tracePt t="45601" x="1276350" y="2795588"/>
          <p14:tracePt t="45617" x="1258888" y="2795588"/>
          <p14:tracePt t="45634" x="1250950" y="2795588"/>
          <p14:tracePt t="45667" x="1196975" y="2795588"/>
          <p14:tracePt t="45701" x="1187450" y="2795588"/>
          <p14:tracePt t="45721" x="1179513" y="2803525"/>
          <p14:tracePt t="45744" x="1179513" y="2813050"/>
          <p14:tracePt t="45752" x="1169988" y="2830513"/>
          <p14:tracePt t="45767" x="1160463" y="2840038"/>
          <p14:tracePt t="45784" x="1098550" y="2894013"/>
          <p14:tracePt t="45801" x="1027113" y="2938463"/>
          <p14:tracePt t="45817" x="990600" y="2982913"/>
          <p14:tracePt t="45834" x="965200" y="3009900"/>
          <p14:tracePt t="45851" x="928688" y="3071813"/>
          <p14:tracePt t="45867" x="911225" y="3098800"/>
          <p14:tracePt t="45884" x="874713" y="3179763"/>
          <p14:tracePt t="45901" x="822325" y="3276600"/>
          <p14:tracePt t="45918" x="795338" y="3367088"/>
          <p14:tracePt t="45934" x="785813" y="3438525"/>
          <p14:tracePt t="45951" x="785813" y="3509963"/>
          <p14:tracePt t="45968" x="785813" y="3571875"/>
          <p14:tracePt t="45984" x="785813" y="3652838"/>
          <p14:tracePt t="46001" x="785813" y="3714750"/>
          <p14:tracePt t="46018" x="785813" y="3751263"/>
          <p14:tracePt t="46034" x="785813" y="3803650"/>
          <p14:tracePt t="46051" x="785813" y="3840163"/>
          <p14:tracePt t="46068" x="785813" y="3857625"/>
          <p14:tracePt t="46084" x="785813" y="3867150"/>
          <p14:tracePt t="46101" x="785813" y="3884613"/>
          <p14:tracePt t="46118" x="785813" y="3894138"/>
          <p14:tracePt t="46134" x="785813" y="3929063"/>
          <p14:tracePt t="46151" x="785813" y="3938588"/>
          <p14:tracePt t="46185" x="785813" y="3946525"/>
          <p14:tracePt t="46296" x="785813" y="3956050"/>
          <p14:tracePt t="46313" x="776288" y="3956050"/>
          <p14:tracePt t="46328" x="768350" y="3946525"/>
          <p14:tracePt t="46425" x="758825" y="3938588"/>
          <p14:tracePt t="46504" x="758825" y="3929063"/>
          <p14:tracePt t="46833" x="776288" y="3929063"/>
          <p14:tracePt t="46841" x="785813" y="3919538"/>
          <p14:tracePt t="46852" x="822325" y="3919538"/>
          <p14:tracePt t="46868" x="874713" y="3911600"/>
          <p14:tracePt t="46885" x="919163" y="3911600"/>
          <p14:tracePt t="46902" x="946150" y="3894138"/>
          <p14:tracePt t="46918" x="982663" y="3894138"/>
          <p14:tracePt t="46935" x="1017588" y="3894138"/>
          <p14:tracePt t="46952" x="1054100" y="3894138"/>
          <p14:tracePt t="46969" x="1143000" y="3894138"/>
          <p14:tracePt t="46985" x="1187450" y="3894138"/>
          <p14:tracePt t="47002" x="1231900" y="3894138"/>
          <p14:tracePt t="47019" x="1276350" y="3894138"/>
          <p14:tracePt t="47035" x="1303338" y="3894138"/>
          <p14:tracePt t="47052" x="1339850" y="3884613"/>
          <p14:tracePt t="47089" x="1347788" y="3884613"/>
          <p14:tracePt t="47102" x="1357313" y="3884613"/>
          <p14:tracePt t="47119" x="1366838" y="3884613"/>
          <p14:tracePt t="47135" x="1411288" y="3884613"/>
          <p14:tracePt t="47152" x="1465263" y="3884613"/>
          <p14:tracePt t="47169" x="1527175" y="3875088"/>
          <p14:tracePt t="47185" x="1554163" y="3875088"/>
          <p14:tracePt t="47202" x="1598613" y="3867150"/>
          <p14:tracePt t="47219" x="1608138" y="3857625"/>
          <p14:tracePt t="47235" x="1625600" y="3848100"/>
          <p14:tracePt t="47252" x="1625600" y="3840163"/>
          <p14:tracePt t="47269" x="1633538" y="3840163"/>
          <p14:tracePt t="47285" x="1633538" y="3830638"/>
          <p14:tracePt t="47369" x="1643063" y="3830638"/>
          <p14:tracePt t="47401" x="1652588" y="3830638"/>
          <p14:tracePt t="47409" x="1660525" y="3830638"/>
          <p14:tracePt t="47419" x="1670050" y="3830638"/>
          <p14:tracePt t="47857" x="1652588" y="3830638"/>
          <p14:tracePt t="47865" x="1643063" y="3830638"/>
          <p14:tracePt t="47881" x="1616075" y="3830638"/>
          <p14:tracePt t="47889" x="1608138" y="3830638"/>
          <p14:tracePt t="47902" x="1589088" y="3830638"/>
          <p14:tracePt t="47919" x="1562100" y="3830638"/>
          <p14:tracePt t="47936" x="1509713" y="3830638"/>
          <p14:tracePt t="47953" x="1401763" y="3830638"/>
          <p14:tracePt t="47969" x="1231900" y="3875088"/>
          <p14:tracePt t="47986" x="1152525" y="3894138"/>
          <p14:tracePt t="48003" x="1071563" y="3938588"/>
          <p14:tracePt t="48019" x="990600" y="3973513"/>
          <p14:tracePt t="48036" x="955675" y="3983038"/>
          <p14:tracePt t="48053" x="911225" y="4010025"/>
          <p14:tracePt t="48070" x="893763" y="4010025"/>
          <p14:tracePt t="48086" x="857250" y="4027488"/>
          <p14:tracePt t="48103" x="847725" y="4027488"/>
          <p14:tracePt t="48119" x="839788" y="4037013"/>
          <p14:tracePt t="48153" x="812800" y="4044950"/>
          <p14:tracePt t="48169" x="768350" y="4062413"/>
          <p14:tracePt t="48186" x="741363" y="4071938"/>
          <p14:tracePt t="48203" x="714375" y="4081463"/>
          <p14:tracePt t="48219" x="696913" y="4098925"/>
          <p14:tracePt t="48236" x="669925" y="4116388"/>
          <p14:tracePt t="48253" x="660400" y="4125913"/>
          <p14:tracePt t="48269" x="652463" y="4133850"/>
          <p14:tracePt t="48286" x="652463" y="4152900"/>
          <p14:tracePt t="48303" x="652463" y="4170363"/>
          <p14:tracePt t="48320" x="652463" y="4179888"/>
          <p14:tracePt t="48336" x="652463" y="4197350"/>
          <p14:tracePt t="48458" x="652463" y="4205288"/>
          <p14:tracePt t="48506" x="642938" y="4205288"/>
          <p14:tracePt t="48762" x="660400" y="4205288"/>
          <p14:tracePt t="48770" x="679450" y="4232275"/>
          <p14:tracePt t="48778" x="696913" y="4232275"/>
          <p14:tracePt t="48787" x="723900" y="4232275"/>
          <p14:tracePt t="48804" x="795338" y="4241800"/>
          <p14:tracePt t="48820" x="884238" y="4241800"/>
          <p14:tracePt t="48837" x="938213" y="4241800"/>
          <p14:tracePt t="48854" x="1009650" y="4241800"/>
          <p14:tracePt t="48870" x="1062038" y="4232275"/>
          <p14:tracePt t="48887" x="1081088" y="4232275"/>
          <p14:tracePt t="48903" x="1098550" y="4224338"/>
          <p14:tracePt t="48920" x="1108075" y="4224338"/>
          <p14:tracePt t="48937" x="1133475" y="4214813"/>
          <p14:tracePt t="48954" x="1204913" y="4197350"/>
          <p14:tracePt t="48970" x="1241425" y="4187825"/>
          <p14:tracePt t="48987" x="1285875" y="4187825"/>
          <p14:tracePt t="49004" x="1312863" y="4187825"/>
          <p14:tracePt t="49020" x="1357313" y="4187825"/>
          <p14:tracePt t="49037" x="1465263" y="4187825"/>
          <p14:tracePt t="49053" x="1598613" y="4187825"/>
          <p14:tracePt t="49070" x="1704975" y="4187825"/>
          <p14:tracePt t="49087" x="1776413" y="4187825"/>
          <p14:tracePt t="49104" x="1785938" y="4187825"/>
          <p14:tracePt t="49154" x="1785938" y="4179888"/>
          <p14:tracePt t="49170" x="1785938" y="4170363"/>
          <p14:tracePt t="49242" x="1776413" y="4170363"/>
          <p14:tracePt t="49474" x="1768475" y="4170363"/>
          <p14:tracePt t="49690" x="1758950" y="4160838"/>
          <p14:tracePt t="49714" x="1758950" y="4152900"/>
          <p14:tracePt t="49722" x="1758950" y="4133850"/>
          <p14:tracePt t="49730" x="1751013" y="4133850"/>
          <p14:tracePt t="49738" x="1751013" y="4125913"/>
          <p14:tracePt t="49754" x="1751013" y="4108450"/>
          <p14:tracePt t="49771" x="1731963" y="4089400"/>
          <p14:tracePt t="49788" x="1724025" y="4054475"/>
          <p14:tracePt t="49804" x="1724025" y="4037013"/>
          <p14:tracePt t="49821" x="1724025" y="4000500"/>
          <p14:tracePt t="49838" x="1724025" y="3973513"/>
          <p14:tracePt t="49854" x="1724025" y="3938588"/>
          <p14:tracePt t="49871" x="1724025" y="3929063"/>
          <p14:tracePt t="49888" x="1724025" y="3902075"/>
          <p14:tracePt t="49904" x="1724025" y="3875088"/>
          <p14:tracePt t="49921" x="1731963" y="3848100"/>
          <p14:tracePt t="49938" x="1731963" y="3795713"/>
          <p14:tracePt t="49954" x="1731963" y="3741738"/>
          <p14:tracePt t="49971" x="1731963" y="3705225"/>
          <p14:tracePt t="49988" x="1731963" y="3679825"/>
          <p14:tracePt t="50005" x="1731963" y="3660775"/>
          <p14:tracePt t="50038" x="1731963" y="3652838"/>
          <p14:tracePt t="50054" x="1731963" y="3643313"/>
          <p14:tracePt t="50071" x="1731963" y="3625850"/>
          <p14:tracePt t="50105" x="1731963" y="3608388"/>
          <p14:tracePt t="50314" x="1731963" y="3625850"/>
          <p14:tracePt t="50322" x="1724025" y="3633788"/>
          <p14:tracePt t="50330" x="1724025" y="3652838"/>
          <p14:tracePt t="50339" x="1724025" y="3660775"/>
          <p14:tracePt t="50355" x="1724025" y="3687763"/>
          <p14:tracePt t="50371" x="1724025" y="3705225"/>
          <p14:tracePt t="50388" x="1724025" y="3724275"/>
          <p14:tracePt t="50405" x="1724025" y="3741738"/>
          <p14:tracePt t="50421" x="1724025" y="3751263"/>
          <p14:tracePt t="50438" x="1724025" y="3776663"/>
          <p14:tracePt t="50455" x="1724025" y="3795713"/>
          <p14:tracePt t="50471" x="1724025" y="3822700"/>
          <p14:tracePt t="50488" x="1724025" y="3840163"/>
          <p14:tracePt t="50505" x="1731963" y="3875088"/>
          <p14:tracePt t="50521" x="1731963" y="3894138"/>
          <p14:tracePt t="50538" x="1741488" y="3946525"/>
          <p14:tracePt t="50555" x="1741488" y="4017963"/>
          <p14:tracePt t="50571" x="1741488" y="4098925"/>
          <p14:tracePt t="50588" x="1741488" y="4160838"/>
          <p14:tracePt t="50605" x="1741488" y="4197350"/>
          <p14:tracePt t="50622" x="1741488" y="4214813"/>
          <p14:tracePt t="50639" x="1741488" y="4224338"/>
          <p14:tracePt t="50655" x="1741488" y="4232275"/>
          <p14:tracePt t="50691" x="1741488" y="4241800"/>
          <p14:tracePt t="50899" x="1741488" y="4214813"/>
          <p14:tracePt t="50907" x="1741488" y="4197350"/>
          <p14:tracePt t="50915" x="1741488" y="4170363"/>
          <p14:tracePt t="50923" x="1741488" y="4152900"/>
          <p14:tracePt t="50939" x="1731963" y="4108450"/>
          <p14:tracePt t="50955" x="1731963" y="4071938"/>
          <p14:tracePt t="50972" x="1724025" y="4037013"/>
          <p14:tracePt t="50989" x="1724025" y="4010025"/>
          <p14:tracePt t="51005" x="1724025" y="3983038"/>
          <p14:tracePt t="51022" x="1724025" y="3946525"/>
          <p14:tracePt t="51039" x="1731963" y="3911600"/>
          <p14:tracePt t="51055" x="1731963" y="3894138"/>
          <p14:tracePt t="51072" x="1731963" y="3875088"/>
          <p14:tracePt t="51089" x="1741488" y="3857625"/>
          <p14:tracePt t="51123" x="1741488" y="3848100"/>
          <p14:tracePt t="51139" x="1741488" y="3830638"/>
          <p14:tracePt t="51155" x="1741488" y="3795713"/>
          <p14:tracePt t="51172" x="1741488" y="3759200"/>
          <p14:tracePt t="51189" x="1741488" y="3724275"/>
          <p14:tracePt t="51205" x="1741488" y="3687763"/>
          <p14:tracePt t="51222" x="1741488" y="3670300"/>
          <p14:tracePt t="51239" x="1741488" y="3660775"/>
          <p14:tracePt t="51355" x="1741488" y="3652838"/>
          <p14:tracePt t="51443" x="1741488" y="3660775"/>
          <p14:tracePt t="51451" x="1741488" y="3670300"/>
          <p14:tracePt t="51459" x="1741488" y="3679825"/>
          <p14:tracePt t="51472" x="1741488" y="3697288"/>
          <p14:tracePt t="51489" x="1731963" y="3732213"/>
          <p14:tracePt t="51506" x="1731963" y="3776663"/>
          <p14:tracePt t="51522" x="1731963" y="3822700"/>
          <p14:tracePt t="51539" x="1724025" y="3884613"/>
          <p14:tracePt t="51556" x="1724025" y="3911600"/>
          <p14:tracePt t="51572" x="1724025" y="3946525"/>
          <p14:tracePt t="51589" x="1724025" y="3956050"/>
          <p14:tracePt t="51606" x="1724025" y="3983038"/>
          <p14:tracePt t="51622" x="1724025" y="4010025"/>
          <p14:tracePt t="51639" x="1724025" y="4027488"/>
          <p14:tracePt t="51656" x="1724025" y="4037013"/>
          <p14:tracePt t="51673" x="1724025" y="4062413"/>
          <p14:tracePt t="51689" x="1724025" y="4089400"/>
          <p14:tracePt t="51706" x="1724025" y="4108450"/>
          <p14:tracePt t="51723" x="1724025" y="4133850"/>
          <p14:tracePt t="51739" x="1724025" y="4152900"/>
          <p14:tracePt t="51756" x="1724025" y="4170363"/>
          <p14:tracePt t="51773" x="1724025" y="4179888"/>
          <p14:tracePt t="51859" x="1724025" y="4197350"/>
          <p14:tracePt t="51947" x="1724025" y="4187825"/>
          <p14:tracePt t="51963" x="1724025" y="4179888"/>
          <p14:tracePt t="51971" x="1724025" y="4160838"/>
          <p14:tracePt t="51979" x="1724025" y="4143375"/>
          <p14:tracePt t="51989" x="1724025" y="4125913"/>
          <p14:tracePt t="52006" x="1724025" y="4081463"/>
          <p14:tracePt t="52023" x="1714500" y="4017963"/>
          <p14:tracePt t="52039" x="1670050" y="3929063"/>
          <p14:tracePt t="52056" x="1652588" y="3857625"/>
          <p14:tracePt t="52073" x="1643063" y="3776663"/>
          <p14:tracePt t="52089" x="1643063" y="3714750"/>
          <p14:tracePt t="52106" x="1643063" y="3670300"/>
          <p14:tracePt t="52123" x="1625600" y="3598863"/>
          <p14:tracePt t="52139" x="1625600" y="3562350"/>
          <p14:tracePt t="52156" x="1625600" y="3517900"/>
          <p14:tracePt t="52173" x="1616075" y="3473450"/>
          <p14:tracePt t="52190" x="1608138" y="3438525"/>
          <p14:tracePt t="52206" x="1598613" y="3384550"/>
          <p14:tracePt t="52223" x="1581150" y="3313113"/>
          <p14:tracePt t="52240" x="1562100" y="3251200"/>
          <p14:tracePt t="52256" x="1544638" y="3179763"/>
          <p14:tracePt t="52273" x="1527175" y="3143250"/>
          <p14:tracePt t="52290" x="1517650" y="3081338"/>
          <p14:tracePt t="52306" x="1509713" y="3062288"/>
          <p14:tracePt t="52323" x="1490663" y="3009900"/>
          <p14:tracePt t="52340" x="1490663" y="2965450"/>
          <p14:tracePt t="52356" x="1465263" y="2911475"/>
          <p14:tracePt t="52373" x="1455738" y="2857500"/>
          <p14:tracePt t="52390" x="1438275" y="2813050"/>
          <p14:tracePt t="52406" x="1419225" y="2776538"/>
          <p14:tracePt t="52423" x="1401763" y="2751138"/>
          <p14:tracePt t="52440" x="1393825" y="2732088"/>
          <p14:tracePt t="52456" x="1384300" y="2732088"/>
          <p14:tracePt t="52473" x="1374775" y="2732088"/>
          <p14:tracePt t="52506" x="1366838" y="2732088"/>
          <p14:tracePt t="52523" x="1339850" y="2732088"/>
          <p14:tracePt t="52540" x="1295400" y="2732088"/>
          <p14:tracePt t="52556" x="1250950" y="2732088"/>
          <p14:tracePt t="52573" x="1187450" y="2759075"/>
          <p14:tracePt t="52590" x="1143000" y="2786063"/>
          <p14:tracePt t="52607" x="1116013" y="2803525"/>
          <p14:tracePt t="52623" x="1108075" y="2847975"/>
          <p14:tracePt t="52640" x="1081088" y="2919413"/>
          <p14:tracePt t="52657" x="1071563" y="2955925"/>
          <p14:tracePt t="52673" x="1071563" y="3017838"/>
          <p14:tracePt t="52690" x="1071563" y="3054350"/>
          <p14:tracePt t="52707" x="1071563" y="3089275"/>
          <p14:tracePt t="52724" x="1071563" y="3152775"/>
          <p14:tracePt t="52740" x="1071563" y="3179763"/>
          <p14:tracePt t="52757" x="1108075" y="3214688"/>
          <p14:tracePt t="52773" x="1143000" y="3232150"/>
          <p14:tracePt t="52790" x="1179513" y="3259138"/>
          <p14:tracePt t="52807" x="1241425" y="3286125"/>
          <p14:tracePt t="52823" x="1303338" y="3303588"/>
          <p14:tracePt t="52840" x="1366838" y="3322638"/>
          <p14:tracePt t="52857" x="1428750" y="3322638"/>
          <p14:tracePt t="52873" x="1455738" y="3322638"/>
          <p14:tracePt t="52890" x="1500188" y="3322638"/>
          <p14:tracePt t="52907" x="1536700" y="3322638"/>
          <p14:tracePt t="52924" x="1554163" y="3313113"/>
          <p14:tracePt t="52940" x="1562100" y="3303588"/>
          <p14:tracePt t="52957" x="1581150" y="3268663"/>
          <p14:tracePt t="52974" x="1581150" y="3259138"/>
          <p14:tracePt t="52990" x="1581150" y="3232150"/>
          <p14:tracePt t="53007" x="1581150" y="3205163"/>
          <p14:tracePt t="53024" x="1581150" y="3187700"/>
          <p14:tracePt t="53040" x="1581150" y="3179763"/>
          <p14:tracePt t="53076" x="1581150" y="3160713"/>
          <p14:tracePt t="53100" x="1581150" y="3152775"/>
          <p14:tracePt t="53108" x="1581150" y="3133725"/>
          <p14:tracePt t="53244" x="1581150" y="3125788"/>
          <p14:tracePt t="53284" x="1571625" y="3125788"/>
          <p14:tracePt t="53300" x="1562100" y="3125788"/>
          <p14:tracePt t="53308" x="1554163" y="3125788"/>
          <p14:tracePt t="53372" x="1544638" y="3125788"/>
          <p14:tracePt t="53380" x="1544638" y="3133725"/>
          <p14:tracePt t="53396" x="1527175" y="3152775"/>
          <p14:tracePt t="53484" x="1536700" y="3152775"/>
          <p14:tracePt t="53972" x="1536700" y="3143250"/>
          <p14:tracePt t="54004" x="1527175" y="3143250"/>
          <p14:tracePt t="54220" x="1517650" y="3143250"/>
          <p14:tracePt t="54236" x="1517650" y="3152775"/>
          <p14:tracePt t="54300" x="1509713" y="3152775"/>
          <p14:tracePt t="54309" x="1500188" y="3152775"/>
          <p14:tracePt t="54356" x="1490663" y="3152775"/>
          <p14:tracePt t="54364" x="1482725" y="3152775"/>
          <p14:tracePt t="54500" x="1473200" y="3152775"/>
          <p14:tracePt t="54524" x="1465263" y="3152775"/>
          <p14:tracePt t="55125" x="1455738" y="3152775"/>
          <p14:tracePt t="55229" x="1446213" y="3152775"/>
          <p14:tracePt t="55293" x="1446213" y="3143250"/>
          <p14:tracePt t="55301" x="1446213" y="3133725"/>
          <p14:tracePt t="55325" x="1446213" y="3125788"/>
          <p14:tracePt t="55453" x="1446213" y="3108325"/>
          <p14:tracePt t="55469" x="1446213" y="3098800"/>
          <p14:tracePt t="55485" x="1455738" y="3089275"/>
          <p14:tracePt t="55493" x="1455738" y="3081338"/>
          <p14:tracePt t="55501" x="1455738" y="3071813"/>
          <p14:tracePt t="55517" x="1455738" y="3062288"/>
          <p14:tracePt t="55526" x="1455738" y="3044825"/>
          <p14:tracePt t="55542" x="1455738" y="3027363"/>
          <p14:tracePt t="55559" x="1465263" y="3027363"/>
          <p14:tracePt t="55576" x="1465263" y="3017838"/>
          <p14:tracePt t="55605" x="1465263" y="3009900"/>
          <p14:tracePt t="55621" x="1455738" y="3009900"/>
          <p14:tracePt t="55629" x="1446213" y="3000375"/>
          <p14:tracePt t="55645" x="1446213" y="2990850"/>
          <p14:tracePt t="55661" x="1438275" y="2990850"/>
          <p14:tracePt t="55677" x="1419225" y="2973388"/>
          <p14:tracePt t="55693" x="1419225" y="2965450"/>
          <p14:tracePt t="55709" x="1393825" y="2946400"/>
          <p14:tracePt t="55726" x="1374775" y="2938463"/>
          <p14:tracePt t="55742" x="1357313" y="2928938"/>
          <p14:tracePt t="55759" x="1339850" y="2919413"/>
          <p14:tracePt t="55776" x="1322388" y="2911475"/>
          <p14:tracePt t="55793" x="1303338" y="2911475"/>
          <p14:tracePt t="55809" x="1276350" y="2911475"/>
          <p14:tracePt t="55826" x="1250950" y="2911475"/>
          <p14:tracePt t="55843" x="1231900" y="2911475"/>
          <p14:tracePt t="55876" x="1223963" y="2911475"/>
          <p14:tracePt t="55893" x="1160463" y="2938463"/>
          <p14:tracePt t="55909" x="1125538" y="2982913"/>
          <p14:tracePt t="55926" x="1089025" y="3017838"/>
          <p14:tracePt t="55943" x="1062038" y="3062288"/>
          <p14:tracePt t="55959" x="1062038" y="3098800"/>
          <p14:tracePt t="55976" x="1054100" y="3133725"/>
          <p14:tracePt t="55993" x="1054100" y="3152775"/>
          <p14:tracePt t="56009" x="1054100" y="3170238"/>
          <p14:tracePt t="56026" x="1054100" y="3179763"/>
          <p14:tracePt t="56043" x="1054100" y="3197225"/>
          <p14:tracePt t="56059" x="1054100" y="3205163"/>
          <p14:tracePt t="56076" x="1062038" y="3241675"/>
          <p14:tracePt t="56093" x="1108075" y="3268663"/>
          <p14:tracePt t="56110" x="1152525" y="3276600"/>
          <p14:tracePt t="56126" x="1204913" y="3303588"/>
          <p14:tracePt t="56143" x="1250950" y="3313113"/>
          <p14:tracePt t="56160" x="1295400" y="3313113"/>
          <p14:tracePt t="56176" x="1357313" y="3313113"/>
          <p14:tracePt t="56193" x="1428750" y="3313113"/>
          <p14:tracePt t="56210" x="1500188" y="3313113"/>
          <p14:tracePt t="56226" x="1544638" y="3286125"/>
          <p14:tracePt t="56243" x="1589088" y="3276600"/>
          <p14:tracePt t="56260" x="1598613" y="3268663"/>
          <p14:tracePt t="56276" x="1598613" y="3259138"/>
          <p14:tracePt t="56278" x="1608138" y="3259138"/>
          <p14:tracePt t="56293" x="1616075" y="3241675"/>
          <p14:tracePt t="56310" x="1633538" y="3205163"/>
          <p14:tracePt t="56326" x="1633538" y="3187700"/>
          <p14:tracePt t="56343" x="1633538" y="3160713"/>
          <p14:tracePt t="56360" x="1633538" y="3125788"/>
          <p14:tracePt t="56376" x="1625600" y="3071813"/>
          <p14:tracePt t="56393" x="1589088" y="3017838"/>
          <p14:tracePt t="56410" x="1571625" y="3000375"/>
          <p14:tracePt t="56426" x="1554163" y="2982913"/>
          <p14:tracePt t="56443" x="1544638" y="2973388"/>
          <p14:tracePt t="56460" x="1527175" y="2955925"/>
          <p14:tracePt t="56493" x="1517650" y="2946400"/>
          <p14:tracePt t="56510" x="1500188" y="2928938"/>
          <p14:tracePt t="56527" x="1482725" y="2919413"/>
          <p14:tracePt t="56543" x="1465263" y="2911475"/>
          <p14:tracePt t="56560" x="1419225" y="2901950"/>
          <p14:tracePt t="56577" x="1366838" y="2894013"/>
          <p14:tracePt t="56593" x="1330325" y="2894013"/>
          <p14:tracePt t="56610" x="1303338" y="2894013"/>
          <p14:tracePt t="56627" x="1268413" y="2894013"/>
          <p14:tracePt t="56643" x="1241425" y="2901950"/>
          <p14:tracePt t="56660" x="1223963" y="2938463"/>
          <p14:tracePt t="56677" x="1223963" y="3000375"/>
          <p14:tracePt t="56693" x="1223963" y="3054350"/>
          <p14:tracePt t="56710" x="1223963" y="3108325"/>
          <p14:tracePt t="56727" x="1223963" y="3152775"/>
          <p14:tracePt t="56743" x="1223963" y="3170238"/>
          <p14:tracePt t="56760" x="1223963" y="3179763"/>
          <p14:tracePt t="56777" x="1241425" y="3205163"/>
          <p14:tracePt t="56794" x="1258888" y="3232150"/>
          <p14:tracePt t="56810" x="1303338" y="3276600"/>
          <p14:tracePt t="56827" x="1347788" y="3322638"/>
          <p14:tracePt t="56843" x="1393825" y="3340100"/>
          <p14:tracePt t="56860" x="1455738" y="3367088"/>
          <p14:tracePt t="56877" x="1517650" y="3394075"/>
          <p14:tracePt t="56894" x="1670050" y="3411538"/>
          <p14:tracePt t="56910" x="1751013" y="3429000"/>
          <p14:tracePt t="56927" x="1768475" y="3429000"/>
          <p14:tracePt t="56944" x="1785938" y="3411538"/>
          <p14:tracePt t="56960" x="1795463" y="3375025"/>
          <p14:tracePt t="56977" x="1795463" y="3348038"/>
          <p14:tracePt t="56994" x="1795463" y="3313113"/>
          <p14:tracePt t="57010" x="1795463" y="3268663"/>
          <p14:tracePt t="57027" x="1785938" y="3197225"/>
          <p14:tracePt t="57044" x="1724025" y="3116263"/>
          <p14:tracePt t="57060" x="1670050" y="3081338"/>
          <p14:tracePt t="57077" x="1643063" y="3081338"/>
          <p14:tracePt t="57094" x="1633538" y="3081338"/>
          <p14:tracePt t="57110" x="1625600" y="3081338"/>
          <p14:tracePt t="57127" x="1598613" y="3089275"/>
          <p14:tracePt t="57144" x="1581150" y="3143250"/>
          <p14:tracePt t="57160" x="1536700" y="3251200"/>
          <p14:tracePt t="57177" x="1527175" y="3313113"/>
          <p14:tracePt t="57194" x="1490663" y="3357563"/>
          <p14:tracePt t="57211" x="1482725" y="3394075"/>
          <p14:tracePt t="57227" x="1517650" y="3473450"/>
          <p14:tracePt t="57244" x="1608138" y="3554413"/>
          <p14:tracePt t="57261" x="1697038" y="3643313"/>
          <p14:tracePt t="57277" x="1812925" y="3741738"/>
          <p14:tracePt t="57294" x="1857375" y="3768725"/>
          <p14:tracePt t="57311" x="1884363" y="3786188"/>
          <p14:tracePt t="57327" x="1911350" y="3813175"/>
          <p14:tracePt t="57344" x="1946275" y="3830638"/>
          <p14:tracePt t="57377" x="1955800" y="3830638"/>
          <p14:tracePt t="57430" x="1965325" y="3830638"/>
          <p14:tracePt t="57438" x="1973263" y="3830638"/>
          <p14:tracePt t="57446" x="1990725" y="3830638"/>
          <p14:tracePt t="57461" x="2000250" y="3830638"/>
          <p14:tracePt t="57477" x="2054225" y="3857625"/>
          <p14:tracePt t="57494" x="2098675" y="3867150"/>
          <p14:tracePt t="57511" x="2125663" y="3867150"/>
          <p14:tracePt t="57528" x="2143125" y="3867150"/>
          <p14:tracePt t="57561" x="2143125" y="3857625"/>
          <p14:tracePt t="57577" x="2125663" y="3813175"/>
          <p14:tracePt t="57594" x="2089150" y="3786188"/>
          <p14:tracePt t="57611" x="2027238" y="3751263"/>
          <p14:tracePt t="57628" x="1982788" y="3732213"/>
          <p14:tracePt t="57644" x="1955800" y="3714750"/>
          <p14:tracePt t="57661" x="1946275" y="3714750"/>
          <p14:tracePt t="57726" x="1938338" y="3714750"/>
          <p14:tracePt t="57734" x="1938338" y="3724275"/>
          <p14:tracePt t="57744" x="1938338" y="3741738"/>
          <p14:tracePt t="57761" x="1938338" y="3776663"/>
          <p14:tracePt t="57778" x="1938338" y="3840163"/>
          <p14:tracePt t="57795" x="1938338" y="3911600"/>
          <p14:tracePt t="57811" x="1938338" y="3990975"/>
          <p14:tracePt t="57828" x="1938338" y="4054475"/>
          <p14:tracePt t="57844" x="1938338" y="4133850"/>
          <p14:tracePt t="57861" x="1938338" y="4170363"/>
          <p14:tracePt t="57878" x="1938338" y="4224338"/>
          <p14:tracePt t="57934" x="1938338" y="4232275"/>
          <p14:tracePt t="57942" x="1938338" y="4241800"/>
          <p14:tracePt t="57998" x="1928813" y="4241800"/>
          <p14:tracePt t="58006" x="1919288" y="4241800"/>
          <p14:tracePt t="58022" x="1911350" y="4232275"/>
          <p14:tracePt t="58030" x="1911350" y="4214813"/>
          <p14:tracePt t="58046" x="1901825" y="4205288"/>
          <p14:tracePt t="58061" x="1893888" y="4197350"/>
          <p14:tracePt t="58078" x="1893888" y="4187825"/>
          <p14:tracePt t="58095" x="1884363" y="4179888"/>
          <p14:tracePt t="58111" x="1874838" y="4125913"/>
          <p14:tracePt t="58128" x="1857375" y="4081463"/>
          <p14:tracePt t="58145" x="1822450" y="4027488"/>
          <p14:tracePt t="58161" x="1812925" y="3983038"/>
          <p14:tracePt t="58178" x="1785938" y="3938588"/>
          <p14:tracePt t="58195" x="1785938" y="3919538"/>
          <p14:tracePt t="58211" x="1776413" y="3911600"/>
          <p14:tracePt t="58228" x="1776413" y="3894138"/>
          <p14:tracePt t="58245" x="1776413" y="3884613"/>
          <p14:tracePt t="58294" x="1776413" y="3867150"/>
          <p14:tracePt t="58318" x="1776413" y="3857625"/>
          <p14:tracePt t="58343" x="1776413" y="3848100"/>
          <p14:tracePt t="58374" x="1776413" y="3840163"/>
          <p14:tracePt t="58382" x="1776413" y="3830638"/>
          <p14:tracePt t="58390" x="1776413" y="3813175"/>
          <p14:tracePt t="58406" x="1776413" y="3803650"/>
          <p14:tracePt t="58422" x="1776413" y="3795713"/>
          <p14:tracePt t="58438" x="1776413" y="3786188"/>
          <p14:tracePt t="58582" x="1776413" y="3776663"/>
          <p14:tracePt t="58614" x="1768475" y="3776663"/>
          <p14:tracePt t="58670" x="1768475" y="3786188"/>
          <p14:tracePt t="58694" x="1768475" y="3795713"/>
          <p14:tracePt t="58702" x="1768475" y="3803650"/>
          <p14:tracePt t="58712" x="1768475" y="3813175"/>
          <p14:tracePt t="58728" x="1768475" y="3840163"/>
          <p14:tracePt t="58745" x="1768475" y="3867150"/>
          <p14:tracePt t="58762" x="1768475" y="3902075"/>
          <p14:tracePt t="58779" x="1768475" y="3946525"/>
          <p14:tracePt t="58795" x="1768475" y="3990975"/>
          <p14:tracePt t="58812" x="1768475" y="4054475"/>
          <p14:tracePt t="58829" x="1768475" y="4081463"/>
          <p14:tracePt t="58845" x="1768475" y="4098925"/>
          <p14:tracePt t="58862" x="1768475" y="4108450"/>
          <p14:tracePt t="58879" x="1768475" y="4125913"/>
          <p14:tracePt t="58895" x="1768475" y="4133850"/>
          <p14:tracePt t="58912" x="1751013" y="4143375"/>
          <p14:tracePt t="58929" x="1731963" y="4170363"/>
          <p14:tracePt t="58945" x="1704975" y="4197350"/>
          <p14:tracePt t="58962" x="1687513" y="4232275"/>
          <p14:tracePt t="58979" x="1670050" y="4251325"/>
          <p14:tracePt t="58995" x="1633538" y="4268788"/>
          <p14:tracePt t="59012" x="1589088" y="4276725"/>
          <p14:tracePt t="59029" x="1544638" y="4286250"/>
          <p14:tracePt t="59045" x="1465263" y="4286250"/>
          <p14:tracePt t="59062" x="1322388" y="4286250"/>
          <p14:tracePt t="59079" x="1268413" y="4286250"/>
          <p14:tracePt t="59096" x="1204913" y="4268788"/>
          <p14:tracePt t="59112" x="1160463" y="4232275"/>
          <p14:tracePt t="59129" x="1125538" y="4205288"/>
          <p14:tracePt t="59146" x="1098550" y="4179888"/>
          <p14:tracePt t="59162" x="1071563" y="4125913"/>
          <p14:tracePt t="59179" x="1062038" y="4108450"/>
          <p14:tracePt t="59196" x="1027113" y="4054475"/>
          <p14:tracePt t="59212" x="1017588" y="4027488"/>
          <p14:tracePt t="59229" x="1000125" y="4000500"/>
          <p14:tracePt t="59246" x="982663" y="3965575"/>
          <p14:tracePt t="59263" x="973138" y="3956050"/>
          <p14:tracePt t="59279" x="973138" y="3946525"/>
          <p14:tracePt t="59296" x="973138" y="3919538"/>
          <p14:tracePt t="59312" x="973138" y="3902075"/>
          <p14:tracePt t="59329" x="965200" y="3894138"/>
          <p14:tracePt t="59346" x="965200" y="3875088"/>
          <p14:tracePt t="59362" x="965200" y="3857625"/>
          <p14:tracePt t="59379" x="965200" y="3840163"/>
          <p14:tracePt t="59396" x="965200" y="3813175"/>
          <p14:tracePt t="59413" x="946150" y="3776663"/>
          <p14:tracePt t="59429" x="938213" y="3732213"/>
          <p14:tracePt t="59446" x="919163" y="3705225"/>
          <p14:tracePt t="59463" x="911225" y="3697288"/>
          <p14:tracePt t="59496" x="911225" y="3687763"/>
          <p14:tracePt t="59513" x="901700" y="3687763"/>
          <p14:tracePt t="59543" x="893763" y="3687763"/>
          <p14:tracePt t="59551" x="893763" y="3679825"/>
          <p14:tracePt t="59563" x="884238" y="3670300"/>
          <p14:tracePt t="59583" x="866775" y="3660775"/>
          <p14:tracePt t="59596" x="857250" y="3660775"/>
          <p14:tracePt t="59612" x="847725" y="3652838"/>
          <p14:tracePt t="59629" x="839788" y="3643313"/>
          <p14:tracePt t="59663" x="822325" y="3643313"/>
          <p14:tracePt t="59679" x="822325" y="3652838"/>
          <p14:tracePt t="59696" x="812800" y="3660775"/>
          <p14:tracePt t="59729" x="803275" y="3670300"/>
          <p14:tracePt t="59775" x="803275" y="3679825"/>
          <p14:tracePt t="59799" x="803275" y="3687763"/>
          <p14:tracePt t="59815" x="803275" y="3697288"/>
          <p14:tracePt t="59823" x="803275" y="3705225"/>
          <p14:tracePt t="59847" x="803275" y="3714750"/>
          <p14:tracePt t="59863" x="803275" y="3724275"/>
          <p14:tracePt t="59887" x="803275" y="3732213"/>
          <p14:tracePt t="59967" x="803275" y="3741738"/>
          <p14:tracePt t="59983" x="812800" y="3741738"/>
          <p14:tracePt t="59991" x="822325" y="3741738"/>
          <p14:tracePt t="60047" x="830263" y="3741738"/>
          <p14:tracePt t="60079" x="839788" y="3751263"/>
          <p14:tracePt t="60095" x="847725" y="3751263"/>
          <p14:tracePt t="60103" x="857250" y="3751263"/>
          <p14:tracePt t="60113" x="866775" y="3759200"/>
          <p14:tracePt t="60130" x="874713" y="3759200"/>
          <p14:tracePt t="60146" x="884238" y="3759200"/>
          <p14:tracePt t="60183" x="893763" y="3759200"/>
          <p14:tracePt t="60199" x="901700" y="3759200"/>
          <p14:tracePt t="60215" x="911225" y="3759200"/>
          <p14:tracePt t="60231" x="919163" y="3759200"/>
          <p14:tracePt t="60239" x="928688" y="3759200"/>
          <p14:tracePt t="60247" x="946150" y="3759200"/>
          <p14:tracePt t="60271" x="955675" y="3759200"/>
          <p14:tracePt t="60280" x="965200" y="3751263"/>
          <p14:tracePt t="60296" x="973138" y="3732213"/>
          <p14:tracePt t="60351" x="982663" y="3732213"/>
          <p14:tracePt t="60359" x="990600" y="3724275"/>
          <p14:tracePt t="60367" x="1000125" y="3724275"/>
          <p14:tracePt t="60383" x="1000125" y="3705225"/>
          <p14:tracePt t="60399" x="1000125" y="3697288"/>
          <p14:tracePt t="60423" x="1000125" y="3687763"/>
          <p14:tracePt t="60448" x="1000125" y="3679825"/>
          <p14:tracePt t="60464" x="1000125" y="3670300"/>
          <p14:tracePt t="60471" x="990600" y="3660775"/>
          <p14:tracePt t="60480" x="990600" y="3652838"/>
          <p14:tracePt t="60497" x="990600" y="3643313"/>
          <p14:tracePt t="60567" x="990600" y="3633788"/>
          <p14:tracePt t="60583" x="982663" y="3625850"/>
          <p14:tracePt t="60591" x="982663" y="3616325"/>
          <p14:tracePt t="60615" x="973138" y="3608388"/>
          <p14:tracePt t="60631" x="965200" y="3608388"/>
          <p14:tracePt t="60639" x="965200" y="3589338"/>
          <p14:tracePt t="60647" x="955675" y="3589338"/>
          <p14:tracePt t="60664" x="955675" y="3581400"/>
          <p14:tracePt t="60680" x="928688" y="3562350"/>
          <p14:tracePt t="60697" x="919163" y="3562350"/>
          <p14:tracePt t="60714" x="911225" y="3554413"/>
          <p14:tracePt t="60730" x="884238" y="3544888"/>
          <p14:tracePt t="60747" x="884238" y="3536950"/>
          <p14:tracePt t="60763" x="866775" y="3536950"/>
          <p14:tracePt t="60815" x="857250" y="3536950"/>
          <p14:tracePt t="60839" x="839788" y="3536950"/>
          <p14:tracePt t="60903" x="830263" y="3536950"/>
          <p14:tracePt t="60943" x="812800" y="3536950"/>
          <p14:tracePt t="60951" x="803275" y="3536950"/>
          <p14:tracePt t="60959" x="785813" y="3536950"/>
          <p14:tracePt t="60967" x="768350" y="3536950"/>
          <p14:tracePt t="60980" x="750888" y="3536950"/>
          <p14:tracePt t="60998" x="741363" y="3536950"/>
          <p14:tracePt t="61031" x="731838" y="3536950"/>
          <p14:tracePt t="61039" x="723900" y="3536950"/>
          <p14:tracePt t="61048" x="714375" y="3536950"/>
          <p14:tracePt t="61064" x="679450" y="3536950"/>
          <p14:tracePt t="61080" x="625475" y="3536950"/>
          <p14:tracePt t="61097" x="588963" y="3536950"/>
          <p14:tracePt t="61114" x="554038" y="3554413"/>
          <p14:tracePt t="61130" x="544513" y="3562350"/>
          <p14:tracePt t="61147" x="527050" y="3581400"/>
          <p14:tracePt t="61181" x="509588" y="3598863"/>
          <p14:tracePt t="61197" x="500063" y="3608388"/>
          <p14:tracePt t="61214" x="490538" y="3616325"/>
          <p14:tracePt t="61231" x="490538" y="3643313"/>
          <p14:tracePt t="61247" x="490538" y="3670300"/>
          <p14:tracePt t="61264" x="490538" y="3705225"/>
          <p14:tracePt t="61281" x="490538" y="3714750"/>
          <p14:tracePt t="61297" x="490538" y="3751263"/>
          <p14:tracePt t="61314" x="509588" y="3786188"/>
          <p14:tracePt t="61331" x="544513" y="3822700"/>
          <p14:tracePt t="61348" x="608013" y="3848100"/>
          <p14:tracePt t="61364" x="652463" y="3884613"/>
          <p14:tracePt t="61381" x="714375" y="3911600"/>
          <p14:tracePt t="61397" x="750888" y="3919538"/>
          <p14:tracePt t="61414" x="803275" y="3929063"/>
          <p14:tracePt t="61431" x="839788" y="3938588"/>
          <p14:tracePt t="61448" x="884238" y="3938588"/>
          <p14:tracePt t="61464" x="901700" y="3938588"/>
          <p14:tracePt t="61481" x="946150" y="3938588"/>
          <p14:tracePt t="61498" x="973138" y="3919538"/>
          <p14:tracePt t="61515" x="982663" y="3911600"/>
          <p14:tracePt t="61531" x="982663" y="3902075"/>
          <p14:tracePt t="61564" x="982663" y="3894138"/>
          <p14:tracePt t="61592" x="982663" y="3884613"/>
          <p14:tracePt t="61736" x="982663" y="3875088"/>
          <p14:tracePt t="61760" x="973138" y="3884613"/>
          <p14:tracePt t="61768" x="965200" y="3894138"/>
          <p14:tracePt t="61776" x="965200" y="3902075"/>
          <p14:tracePt t="61784" x="938213" y="3929063"/>
          <p14:tracePt t="61800" x="928688" y="3938588"/>
          <p14:tracePt t="61816" x="919163" y="3956050"/>
          <p14:tracePt t="61831" x="919163" y="3965575"/>
          <p14:tracePt t="61848" x="911225" y="3973513"/>
          <p14:tracePt t="61976" x="884238" y="3965575"/>
          <p14:tracePt t="61984" x="866775" y="3946525"/>
          <p14:tracePt t="61992" x="857250" y="3929063"/>
          <p14:tracePt t="62000" x="847725" y="3929063"/>
          <p14:tracePt t="62015" x="839788" y="3919538"/>
          <p14:tracePt t="62032" x="803275" y="3911600"/>
          <p14:tracePt t="62048" x="795338" y="3902075"/>
          <p14:tracePt t="62065" x="776288" y="3902075"/>
          <p14:tracePt t="62081" x="768350" y="3902075"/>
          <p14:tracePt t="62099" x="750888" y="3894138"/>
          <p14:tracePt t="62115" x="731838" y="3894138"/>
          <p14:tracePt t="62131" x="679450" y="3894138"/>
          <p14:tracePt t="62148" x="642938" y="3894138"/>
          <p14:tracePt t="62165" x="625475" y="3894138"/>
          <p14:tracePt t="62181" x="608013" y="3919538"/>
          <p14:tracePt t="62198" x="588963" y="3938588"/>
          <p14:tracePt t="62215" x="588963" y="3983038"/>
          <p14:tracePt t="62232" x="588963" y="4000500"/>
          <p14:tracePt t="62248" x="588963" y="4054475"/>
          <p14:tracePt t="62265" x="588963" y="4071938"/>
          <p14:tracePt t="62281" x="615950" y="4098925"/>
          <p14:tracePt t="62298" x="652463" y="4125913"/>
          <p14:tracePt t="62315" x="687388" y="4152900"/>
          <p14:tracePt t="62332" x="785813" y="4197350"/>
          <p14:tracePt t="62348" x="857250" y="4214813"/>
          <p14:tracePt t="62365" x="928688" y="4232275"/>
          <p14:tracePt t="62381" x="946150" y="4232275"/>
          <p14:tracePt t="62398" x="955675" y="4241800"/>
          <p14:tracePt t="62415" x="982663" y="4241800"/>
          <p14:tracePt t="62432" x="1017588" y="4205288"/>
          <p14:tracePt t="62448" x="1017588" y="4160838"/>
          <p14:tracePt t="62465" x="1009650" y="4125913"/>
          <p14:tracePt t="62482" x="990600" y="4108450"/>
          <p14:tracePt t="62672" x="982663" y="4108450"/>
          <p14:tracePt t="62680" x="982663" y="4116388"/>
          <p14:tracePt t="62688" x="990600" y="4143375"/>
          <p14:tracePt t="62698" x="1009650" y="4170363"/>
          <p14:tracePt t="62715" x="1143000" y="4276725"/>
          <p14:tracePt t="62732" x="1322388" y="4394200"/>
          <p14:tracePt t="62748" x="1544638" y="4500563"/>
          <p14:tracePt t="62765" x="1866900" y="4608513"/>
          <p14:tracePt t="62782" x="2295525" y="4687888"/>
          <p14:tracePt t="62799" x="2687638" y="4687888"/>
          <p14:tracePt t="62815" x="3036888" y="4714875"/>
          <p14:tracePt t="62832" x="3581400" y="4705350"/>
          <p14:tracePt t="62849" x="3679825" y="4652963"/>
          <p14:tracePt t="62865" x="3705225" y="4589463"/>
          <p14:tracePt t="62882" x="3705225" y="4510088"/>
          <p14:tracePt t="62899" x="3705225" y="4384675"/>
          <p14:tracePt t="62915" x="3705225" y="4268788"/>
          <p14:tracePt t="62932" x="3705225" y="4187825"/>
          <p14:tracePt t="62949" x="3697288" y="4143375"/>
          <p14:tracePt t="62965" x="3697288" y="4062413"/>
          <p14:tracePt t="62982" x="3697288" y="4010025"/>
          <p14:tracePt t="62999" x="3670300" y="3938588"/>
          <p14:tracePt t="63015" x="3633788" y="3848100"/>
          <p14:tracePt t="63032" x="3562350" y="3687763"/>
          <p14:tracePt t="63049" x="3536950" y="3643313"/>
          <p14:tracePt t="63065" x="3509963" y="3608388"/>
          <p14:tracePt t="63082" x="3473450" y="3571875"/>
          <p14:tracePt t="63099" x="3446463" y="3527425"/>
          <p14:tracePt t="63116" x="3402013" y="3482975"/>
          <p14:tracePt t="63132" x="3367088" y="3438525"/>
          <p14:tracePt t="63149" x="3322638" y="3375025"/>
          <p14:tracePt t="63165" x="3286125" y="3348038"/>
          <p14:tracePt t="63182" x="3259138" y="3295650"/>
          <p14:tracePt t="63199" x="3224213" y="3251200"/>
          <p14:tracePt t="63216" x="3187700" y="3205163"/>
          <p14:tracePt t="63232" x="3143250" y="3143250"/>
          <p14:tracePt t="63249" x="3116263" y="3116263"/>
          <p14:tracePt t="63266" x="3098800" y="3108325"/>
          <p14:tracePt t="63282" x="3089275" y="3089275"/>
          <p14:tracePt t="63299" x="3089275" y="3081338"/>
          <p14:tracePt t="63316" x="3062288" y="3036888"/>
          <p14:tracePt t="63332" x="3027363" y="3000375"/>
          <p14:tracePt t="63349" x="2965450" y="2938463"/>
          <p14:tracePt t="63366" x="2919413" y="2911475"/>
          <p14:tracePt t="63382" x="2894013" y="2894013"/>
          <p14:tracePt t="63399" x="2874963" y="2874963"/>
          <p14:tracePt t="63416" x="2867025" y="2867025"/>
          <p14:tracePt t="63449" x="2847975" y="2867025"/>
          <p14:tracePt t="63466" x="2830513" y="2857500"/>
          <p14:tracePt t="63482" x="2822575" y="2857500"/>
          <p14:tracePt t="63499" x="2803525" y="2857500"/>
          <p14:tracePt t="63516" x="2776538" y="2857500"/>
          <p14:tracePt t="63533" x="2741613" y="2857500"/>
          <p14:tracePt t="63549" x="2697163" y="2857500"/>
          <p14:tracePt t="63566" x="2660650" y="2857500"/>
          <p14:tracePt t="63583" x="2633663" y="2857500"/>
          <p14:tracePt t="63599" x="2625725" y="2857500"/>
          <p14:tracePt t="63616" x="2608263" y="2867025"/>
          <p14:tracePt t="63633" x="2589213" y="2884488"/>
          <p14:tracePt t="63649" x="2562225" y="2911475"/>
          <p14:tracePt t="63666" x="2536825" y="2938463"/>
          <p14:tracePt t="63683" x="2500313" y="2955925"/>
          <p14:tracePt t="63699" x="2473325" y="2982913"/>
          <p14:tracePt t="63716" x="2438400" y="3009900"/>
          <p14:tracePt t="63733" x="2411413" y="3044825"/>
          <p14:tracePt t="63750" x="2393950" y="3071813"/>
          <p14:tracePt t="63766" x="2393950" y="3098800"/>
          <p14:tracePt t="63783" x="2384425" y="3143250"/>
          <p14:tracePt t="63799" x="2374900" y="3187700"/>
          <p14:tracePt t="63816" x="2366963" y="3232150"/>
          <p14:tracePt t="63833" x="2347913" y="3286125"/>
          <p14:tracePt t="63850" x="2312988" y="3322638"/>
          <p14:tracePt t="63866" x="2276475" y="3394075"/>
          <p14:tracePt t="63883" x="2241550" y="3465513"/>
          <p14:tracePt t="63900" x="2197100" y="3517900"/>
          <p14:tracePt t="63916" x="2152650" y="3589338"/>
          <p14:tracePt t="63933" x="2143125" y="3625850"/>
          <p14:tracePt t="63949" x="2143125" y="3670300"/>
          <p14:tracePt t="63966" x="2143125" y="3705225"/>
          <p14:tracePt t="63983" x="2143125" y="3732213"/>
          <p14:tracePt t="64000" x="2143125" y="3776663"/>
          <p14:tracePt t="64017" x="2143125" y="3857625"/>
          <p14:tracePt t="64033" x="2116138" y="3902075"/>
          <p14:tracePt t="64050" x="2116138" y="3956050"/>
          <p14:tracePt t="64066" x="2116138" y="3990975"/>
          <p14:tracePt t="64083" x="2125663" y="4037013"/>
          <p14:tracePt t="64100" x="2133600" y="4081463"/>
          <p14:tracePt t="64116" x="2170113" y="4143375"/>
          <p14:tracePt t="64133" x="2224088" y="4224338"/>
          <p14:tracePt t="64150" x="2276475" y="4303713"/>
          <p14:tracePt t="64166" x="2330450" y="4375150"/>
          <p14:tracePt t="64183" x="2401888" y="4456113"/>
          <p14:tracePt t="64200" x="2455863" y="4510088"/>
          <p14:tracePt t="64217" x="2536825" y="4589463"/>
          <p14:tracePt t="64233" x="2562225" y="4616450"/>
          <p14:tracePt t="64250" x="2589213" y="4643438"/>
          <p14:tracePt t="64266" x="2616200" y="4652963"/>
          <p14:tracePt t="64283" x="2670175" y="4670425"/>
          <p14:tracePt t="64300" x="2705100" y="4679950"/>
          <p14:tracePt t="64317" x="2751138" y="4687888"/>
          <p14:tracePt t="64333" x="2813050" y="4687888"/>
          <p14:tracePt t="64350" x="2867025" y="4687888"/>
          <p14:tracePt t="64367" x="2919413" y="4687888"/>
          <p14:tracePt t="64383" x="2965450" y="4687888"/>
          <p14:tracePt t="64400" x="3009900" y="4670425"/>
          <p14:tracePt t="64417" x="3071813" y="4625975"/>
          <p14:tracePt t="64433" x="3098800" y="4581525"/>
          <p14:tracePt t="64450" x="3098800" y="4545013"/>
          <p14:tracePt t="64467" x="3108325" y="4500563"/>
          <p14:tracePt t="64483" x="3125788" y="4446588"/>
          <p14:tracePt t="64500" x="3125788" y="4402138"/>
          <p14:tracePt t="64517" x="3125788" y="4340225"/>
          <p14:tracePt t="64533" x="3125788" y="4295775"/>
          <p14:tracePt t="64550" x="3125788" y="4241800"/>
          <p14:tracePt t="64567" x="3125788" y="4187825"/>
          <p14:tracePt t="64583" x="3125788" y="4133850"/>
          <p14:tracePt t="64600" x="3125788" y="4098925"/>
          <p14:tracePt t="64617" x="3133725" y="4037013"/>
          <p14:tracePt t="64634" x="3143250" y="4037013"/>
          <p14:tracePt t="64650" x="3160713" y="4000500"/>
          <p14:tracePt t="64667" x="3170238" y="3983038"/>
          <p14:tracePt t="64684" x="3187700" y="3946525"/>
          <p14:tracePt t="64700" x="3197225" y="3894138"/>
          <p14:tracePt t="64717" x="3197225" y="3813175"/>
          <p14:tracePt t="64734" x="3197225" y="3732213"/>
          <p14:tracePt t="64750" x="3197225" y="3660775"/>
          <p14:tracePt t="64767" x="3197225" y="3608388"/>
          <p14:tracePt t="64784" x="3197225" y="3554413"/>
          <p14:tracePt t="64801" x="3197225" y="3536950"/>
          <p14:tracePt t="64817" x="3197225" y="3509963"/>
          <p14:tracePt t="64834" x="3214688" y="3500438"/>
          <p14:tracePt t="64850" x="3214688" y="3482975"/>
          <p14:tracePt t="64867" x="3214688" y="3446463"/>
          <p14:tracePt t="64884" x="3214688" y="3429000"/>
          <p14:tracePt t="64900" x="3205163" y="3375025"/>
          <p14:tracePt t="64917" x="3187700" y="3357563"/>
          <p14:tracePt t="64934" x="3187700" y="3330575"/>
          <p14:tracePt t="64950" x="3179763" y="3313113"/>
          <p14:tracePt t="64967" x="3160713" y="3259138"/>
          <p14:tracePt t="64984" x="3143250" y="3187700"/>
          <p14:tracePt t="65000" x="3125788" y="3125788"/>
          <p14:tracePt t="65017" x="3108325" y="3044825"/>
          <p14:tracePt t="65034" x="3098800" y="3000375"/>
          <p14:tracePt t="65050" x="3089275" y="2982913"/>
          <p14:tracePt t="65067" x="3081338" y="2955925"/>
          <p14:tracePt t="65084" x="3071813" y="2955925"/>
          <p14:tracePt t="65101" x="3062288" y="2938463"/>
          <p14:tracePt t="65117" x="3044825" y="2919413"/>
          <p14:tracePt t="65134" x="3027363" y="2911475"/>
          <p14:tracePt t="65151" x="3009900" y="2894013"/>
          <p14:tracePt t="65167" x="2982913" y="2884488"/>
          <p14:tracePt t="65184" x="2955925" y="2867025"/>
          <p14:tracePt t="65201" x="2928938" y="2840038"/>
          <p14:tracePt t="65217" x="2884488" y="2822575"/>
          <p14:tracePt t="65234" x="2867025" y="2813050"/>
          <p14:tracePt t="65251" x="2847975" y="2813050"/>
          <p14:tracePt t="65267" x="2830513" y="2813050"/>
          <p14:tracePt t="65284" x="2795588" y="2813050"/>
          <p14:tracePt t="65301" x="2759075" y="2813050"/>
          <p14:tracePt t="65317" x="2724150" y="2813050"/>
          <p14:tracePt t="65334" x="2687638" y="2813050"/>
          <p14:tracePt t="65351" x="2643188" y="2813050"/>
          <p14:tracePt t="65367" x="2616200" y="2830513"/>
          <p14:tracePt t="65384" x="2608263" y="2840038"/>
          <p14:tracePt t="65401" x="2598738" y="2840038"/>
          <p14:tracePt t="65417" x="2562225" y="2857500"/>
          <p14:tracePt t="65434" x="2554288" y="2867025"/>
          <p14:tracePt t="65451" x="2527300" y="2874963"/>
          <p14:tracePt t="65468" x="2509838" y="2884488"/>
          <p14:tracePt t="65484" x="2500313" y="2894013"/>
          <p14:tracePt t="65501" x="2490788" y="2901950"/>
          <p14:tracePt t="65517" x="2473325" y="2911475"/>
          <p14:tracePt t="65534" x="2465388" y="2919413"/>
          <p14:tracePt t="65551" x="2446338" y="2946400"/>
          <p14:tracePt t="65568" x="2438400" y="2965450"/>
          <p14:tracePt t="65584" x="2419350" y="2982913"/>
          <p14:tracePt t="65601" x="2411413" y="3009900"/>
          <p14:tracePt t="65618" x="2393950" y="3027363"/>
          <p14:tracePt t="65651" x="2384425" y="3044825"/>
          <p14:tracePt t="65668" x="2366963" y="3071813"/>
          <p14:tracePt t="65684" x="2357438" y="3098800"/>
          <p14:tracePt t="65701" x="2330450" y="3125788"/>
          <p14:tracePt t="65718" x="2322513" y="3152775"/>
          <p14:tracePt t="65734" x="2295525" y="3205163"/>
          <p14:tracePt t="65751" x="2295525" y="3241675"/>
          <p14:tracePt t="65768" x="2286000" y="3268663"/>
          <p14:tracePt t="65785" x="2276475" y="3303588"/>
          <p14:tracePt t="65802" x="2276475" y="3340100"/>
          <p14:tracePt t="65818" x="2268538" y="3367088"/>
          <p14:tracePt t="65834" x="2268538" y="3375025"/>
          <p14:tracePt t="65851" x="2268538" y="3394075"/>
          <p14:tracePt t="65868" x="2259013" y="3402013"/>
          <p14:tracePt t="65885" x="2259013" y="3419475"/>
          <p14:tracePt t="65901" x="2259013" y="3455988"/>
          <p14:tracePt t="65918" x="2259013" y="3482975"/>
          <p14:tracePt t="65935" x="2259013" y="3509963"/>
          <p14:tracePt t="65951" x="2259013" y="3544888"/>
          <p14:tracePt t="65968" x="2259013" y="3554413"/>
          <p14:tracePt t="65985" x="2259013" y="3562350"/>
          <p14:tracePt t="66001" x="2259013" y="3581400"/>
          <p14:tracePt t="66018" x="2259013" y="3608388"/>
          <p14:tracePt t="66035" x="2241550" y="3633788"/>
          <p14:tracePt t="66051" x="2241550" y="3670300"/>
          <p14:tracePt t="66068" x="2224088" y="3697288"/>
          <p14:tracePt t="66085" x="2224088" y="3714750"/>
          <p14:tracePt t="66101" x="2224088" y="3724275"/>
          <p14:tracePt t="66118" x="2224088" y="3741738"/>
          <p14:tracePt t="66151" x="2214563" y="3768725"/>
          <p14:tracePt t="66168" x="2214563" y="3776663"/>
          <p14:tracePt t="66202" x="2205038" y="3813175"/>
          <p14:tracePt t="66218" x="2205038" y="3830638"/>
          <p14:tracePt t="66235" x="2205038" y="3857625"/>
          <p14:tracePt t="66252" x="2205038" y="3894138"/>
          <p14:tracePt t="66268" x="2205038" y="3929063"/>
          <p14:tracePt t="66285" x="2205038" y="3973513"/>
          <p14:tracePt t="66302" x="2214563" y="4000500"/>
          <p14:tracePt t="66318" x="2224088" y="4037013"/>
          <p14:tracePt t="66335" x="2241550" y="4071938"/>
          <p14:tracePt t="66352" x="2259013" y="4108450"/>
          <p14:tracePt t="66368" x="2276475" y="4125913"/>
          <p14:tracePt t="66385" x="2286000" y="4160838"/>
          <p14:tracePt t="66402" x="2312988" y="4224338"/>
          <p14:tracePt t="66418" x="2339975" y="4259263"/>
          <p14:tracePt t="66435" x="2384425" y="4295775"/>
          <p14:tracePt t="66452" x="2428875" y="4348163"/>
          <p14:tracePt t="66469" x="2482850" y="4402138"/>
          <p14:tracePt t="66485" x="2527300" y="4438650"/>
          <p14:tracePt t="66502" x="2581275" y="4465638"/>
          <p14:tracePt t="66518" x="2652713" y="4473575"/>
          <p14:tracePt t="66535" x="2697163" y="4491038"/>
          <p14:tracePt t="66552" x="2724150" y="4500563"/>
          <p14:tracePt t="66568" x="2751138" y="4500563"/>
          <p14:tracePt t="66585" x="2776538" y="4510088"/>
          <p14:tracePt t="66602" x="2822575" y="4510088"/>
          <p14:tracePt t="66619" x="2884488" y="4510088"/>
          <p14:tracePt t="66635" x="2965450" y="4510088"/>
          <p14:tracePt t="66652" x="3027363" y="4510088"/>
          <p14:tracePt t="66668" x="3062288" y="4465638"/>
          <p14:tracePt t="66685" x="3081338" y="4438650"/>
          <p14:tracePt t="66702" x="3098800" y="4419600"/>
          <p14:tracePt t="66719" x="3108325" y="4402138"/>
          <p14:tracePt t="66735" x="3108325" y="4384675"/>
          <p14:tracePt t="66752" x="3125788" y="4367213"/>
          <p14:tracePt t="66769" x="3125788" y="4348163"/>
          <p14:tracePt t="66770" x="3125788" y="4340225"/>
          <p14:tracePt t="66786" x="3125788" y="4322763"/>
          <p14:tracePt t="66802" x="3133725" y="4313238"/>
          <p14:tracePt t="66819" x="3152775" y="4286250"/>
          <p14:tracePt t="66835" x="3160713" y="4268788"/>
          <p14:tracePt t="66852" x="3170238" y="4251325"/>
          <p14:tracePt t="66869" x="3170238" y="4224338"/>
          <p14:tracePt t="66886" x="3170238" y="4170363"/>
          <p14:tracePt t="66902" x="3179763" y="4133850"/>
          <p14:tracePt t="66919" x="3179763" y="4098925"/>
          <p14:tracePt t="66935" x="3179763" y="4044950"/>
          <p14:tracePt t="66952" x="3179763" y="4000500"/>
          <p14:tracePt t="66969" x="3179763" y="3938588"/>
          <p14:tracePt t="66986" x="3179763" y="3857625"/>
          <p14:tracePt t="67002" x="3179763" y="3786188"/>
          <p14:tracePt t="67019" x="3187700" y="3751263"/>
          <p14:tracePt t="67036" x="3197225" y="3741738"/>
          <p14:tracePt t="67052" x="3197225" y="3724275"/>
          <p14:tracePt t="67069" x="3205163" y="3714750"/>
          <p14:tracePt t="67086" x="3224213" y="3670300"/>
          <p14:tracePt t="67102" x="3232150" y="3616325"/>
          <p14:tracePt t="67119" x="3241675" y="3581400"/>
          <p14:tracePt t="67136" x="3241675" y="3536950"/>
          <p14:tracePt t="67152" x="3241675" y="3500438"/>
          <p14:tracePt t="67169" x="3241675" y="3455988"/>
          <p14:tracePt t="67186" x="3232150" y="3411538"/>
          <p14:tracePt t="67202" x="3205163" y="3375025"/>
          <p14:tracePt t="67219" x="3179763" y="3340100"/>
          <p14:tracePt t="67236" x="3170238" y="3313113"/>
          <p14:tracePt t="67252" x="3152775" y="3286125"/>
          <p14:tracePt t="67269" x="3143250" y="3251200"/>
          <p14:tracePt t="67286" x="3143250" y="3224213"/>
          <p14:tracePt t="67302" x="3133725" y="3205163"/>
          <p14:tracePt t="67319" x="3116263" y="3160713"/>
          <p14:tracePt t="67336" x="3089275" y="3116263"/>
          <p14:tracePt t="67353" x="3071813" y="3081338"/>
          <p14:tracePt t="67369" x="3036888" y="3044825"/>
          <p14:tracePt t="67386" x="3000375" y="3017838"/>
          <p14:tracePt t="67403" x="2946400" y="2990850"/>
          <p14:tracePt t="67419" x="2928938" y="2982913"/>
          <p14:tracePt t="67436" x="2894013" y="2965450"/>
          <p14:tracePt t="67453" x="2884488" y="2965450"/>
          <p14:tracePt t="67469" x="2867025" y="2955925"/>
          <p14:tracePt t="67486" x="2857500" y="2955925"/>
          <p14:tracePt t="67503" x="2822575" y="2938463"/>
          <p14:tracePt t="67519" x="2795588" y="2938463"/>
          <p14:tracePt t="67536" x="2741613" y="2938463"/>
          <p14:tracePt t="67553" x="2697163" y="2938463"/>
          <p14:tracePt t="67569" x="2679700" y="2938463"/>
          <p14:tracePt t="67586" x="2625725" y="2938463"/>
          <p14:tracePt t="67603" x="2581275" y="2938463"/>
          <p14:tracePt t="67619" x="2517775" y="2973388"/>
          <p14:tracePt t="67636" x="2455863" y="3036888"/>
          <p14:tracePt t="67653" x="2384425" y="3125788"/>
          <p14:tracePt t="67670" x="2347913" y="3179763"/>
          <p14:tracePt t="67686" x="2312988" y="3205163"/>
          <p14:tracePt t="67703" x="2286000" y="3232150"/>
          <p14:tracePt t="67719" x="2268538" y="3259138"/>
          <p14:tracePt t="67736" x="2232025" y="3303588"/>
          <p14:tracePt t="67753" x="2214563" y="3367088"/>
          <p14:tracePt t="67769" x="2214563" y="3482975"/>
          <p14:tracePt t="67771" x="2214563" y="3536950"/>
          <p14:tracePt t="67786" x="2214563" y="3687763"/>
          <p14:tracePt t="67803" x="2205038" y="3822700"/>
          <p14:tracePt t="67820" x="2205038" y="3894138"/>
          <p14:tracePt t="67836" x="2205038" y="3946525"/>
          <p14:tracePt t="67853" x="2205038" y="3973513"/>
          <p14:tracePt t="67870" x="2214563" y="3990975"/>
          <p14:tracePt t="67887" x="2214563" y="4044950"/>
          <p14:tracePt t="67903" x="2224088" y="4098925"/>
          <p14:tracePt t="67920" x="2259013" y="4179888"/>
          <p14:tracePt t="67936" x="2322513" y="4295775"/>
          <p14:tracePt t="67953" x="2384425" y="4375150"/>
          <p14:tracePt t="67970" x="2428875" y="4491038"/>
          <p14:tracePt t="67987" x="2517775" y="4625975"/>
          <p14:tracePt t="68003" x="2589213" y="4687888"/>
          <p14:tracePt t="68020" x="2660650" y="4714875"/>
          <p14:tracePt t="68036" x="2705100" y="4724400"/>
          <p14:tracePt t="68053" x="2724150" y="4732338"/>
          <p14:tracePt t="68070" x="2732088" y="4732338"/>
          <p14:tracePt t="68087" x="2751138" y="4732338"/>
          <p14:tracePt t="68103" x="2759075" y="4732338"/>
          <p14:tracePt t="68120" x="2795588" y="4732338"/>
          <p14:tracePt t="68136" x="2840038" y="4732338"/>
          <p14:tracePt t="68153" x="2847975" y="4732338"/>
          <p14:tracePt t="68171" x="2874963" y="4732338"/>
          <p14:tracePt t="68187" x="2874963" y="4724400"/>
          <p14:tracePt t="68203" x="2894013" y="4714875"/>
          <p14:tracePt t="68220" x="2901950" y="4697413"/>
          <p14:tracePt t="68253" x="2901950" y="4687888"/>
          <p14:tracePt t="68270" x="2919413" y="4652963"/>
          <p14:tracePt t="68287" x="2938463" y="4625975"/>
          <p14:tracePt t="68303" x="2946400" y="4589463"/>
          <p14:tracePt t="68320" x="2965450" y="4554538"/>
          <p14:tracePt t="68337" x="2973388" y="4537075"/>
          <p14:tracePt t="68353" x="2973388" y="4510088"/>
          <p14:tracePt t="68370" x="2973388" y="4465638"/>
          <p14:tracePt t="68387" x="3000375" y="4411663"/>
          <p14:tracePt t="68403" x="3017838" y="4384675"/>
          <p14:tracePt t="68420" x="3036888" y="4367213"/>
          <p14:tracePt t="68437" x="3054350" y="4330700"/>
          <p14:tracePt t="68453" x="3081338" y="4295775"/>
          <p14:tracePt t="68470" x="3098800" y="4259263"/>
          <p14:tracePt t="68487" x="3108325" y="4224338"/>
          <p14:tracePt t="68504" x="3125788" y="4187825"/>
          <p14:tracePt t="68520" x="3133725" y="4143375"/>
          <p14:tracePt t="68537" x="3152775" y="4081463"/>
          <p14:tracePt t="68553" x="3179763" y="4010025"/>
          <p14:tracePt t="68570" x="3179763" y="3965575"/>
          <p14:tracePt t="68587" x="3187700" y="3911600"/>
          <p14:tracePt t="68604" x="3187700" y="3902075"/>
          <p14:tracePt t="68620" x="3187700" y="3884613"/>
          <p14:tracePt t="68699" x="3187700" y="3875088"/>
          <p14:tracePt t="68715" x="3187700" y="3867150"/>
          <p14:tracePt t="68723" x="3187700" y="3848100"/>
          <p14:tracePt t="68731" x="3187700" y="3830638"/>
          <p14:tracePt t="68747" x="3187700" y="3813175"/>
          <p14:tracePt t="68755" x="3187700" y="3795713"/>
          <p14:tracePt t="68770" x="3187700" y="3786188"/>
          <p14:tracePt t="68787" x="3179763" y="3751263"/>
          <p14:tracePt t="68804" x="3170238" y="3751263"/>
          <p14:tracePt t="68820" x="3160713" y="3732213"/>
          <p14:tracePt t="68837" x="3152775" y="3732213"/>
          <p14:tracePt t="68854" x="3133725" y="3724275"/>
          <p14:tracePt t="68870" x="3125788" y="3714750"/>
          <p14:tracePt t="68887" x="3116263" y="3714750"/>
          <p14:tracePt t="68923" x="3108325" y="3714750"/>
          <p14:tracePt t="68937" x="3108325" y="3705225"/>
          <p14:tracePt t="69483" x="3098800" y="3724275"/>
          <p14:tracePt t="69499" x="3098800" y="3741738"/>
          <p14:tracePt t="69507" x="3098800" y="3751263"/>
          <p14:tracePt t="69523" x="3098800" y="3759200"/>
          <p14:tracePt t="69531" x="3098800" y="3768725"/>
          <p14:tracePt t="69540" x="3098800" y="3776663"/>
          <p14:tracePt t="69555" x="3098800" y="3786188"/>
          <p14:tracePt t="69571" x="3098800" y="3803650"/>
          <p14:tracePt t="69588" x="3089275" y="3830638"/>
          <p14:tracePt t="69604" x="3089275" y="3857625"/>
          <p14:tracePt t="69621" x="3089275" y="3911600"/>
          <p14:tracePt t="69638" x="3089275" y="3965575"/>
          <p14:tracePt t="69654" x="3108325" y="3990975"/>
          <p14:tracePt t="69671" x="3116263" y="4027488"/>
          <p14:tracePt t="69688" x="3125788" y="4044950"/>
          <p14:tracePt t="69705" x="3133725" y="4062413"/>
          <p14:tracePt t="69721" x="3133725" y="4081463"/>
          <p14:tracePt t="69738" x="3133725" y="4089400"/>
          <p14:tracePt t="69755" x="3143250" y="4098925"/>
          <p14:tracePt t="69772" x="3143250" y="4125913"/>
          <p14:tracePt t="69788" x="3143250" y="4143375"/>
          <p14:tracePt t="69804" x="3143250" y="4160838"/>
          <p14:tracePt t="69821" x="3143250" y="4170363"/>
          <p14:tracePt t="71877" x="3143250" y="4179888"/>
          <p14:tracePt t="72156" x="3152775" y="4187825"/>
          <p14:tracePt t="72180" x="3160713" y="4197350"/>
          <p14:tracePt t="73629" x="3170238" y="4205288"/>
          <p14:tracePt t="73637" x="3187700" y="4205288"/>
          <p14:tracePt t="73645" x="3197225" y="4187825"/>
          <p14:tracePt t="73658" x="3214688" y="4187825"/>
          <p14:tracePt t="73675" x="3259138" y="4160838"/>
          <p14:tracePt t="73691" x="3357563" y="4133850"/>
          <p14:tracePt t="73708" x="3411538" y="4089400"/>
          <p14:tracePt t="73725" x="3509963" y="4037013"/>
          <p14:tracePt t="73741" x="3608388" y="3929063"/>
          <p14:tracePt t="73758" x="3652838" y="3830638"/>
          <p14:tracePt t="73774" x="3714750" y="3697288"/>
          <p14:tracePt t="73791" x="3768725" y="3616325"/>
          <p14:tracePt t="73808" x="3848100" y="3509963"/>
          <p14:tracePt t="73825" x="3894138" y="3438525"/>
          <p14:tracePt t="73841" x="3956050" y="3340100"/>
          <p14:tracePt t="73858" x="3973513" y="3259138"/>
          <p14:tracePt t="73875" x="4000500" y="3197225"/>
          <p14:tracePt t="73891" x="4000500" y="3143250"/>
          <p14:tracePt t="73908" x="4010025" y="3081338"/>
          <p14:tracePt t="73925" x="4010025" y="3017838"/>
          <p14:tracePt t="73941" x="4010025" y="2990850"/>
          <p14:tracePt t="73958" x="4010025" y="2973388"/>
          <p14:tracePt t="73975" x="4010025" y="2965450"/>
          <p14:tracePt t="73991" x="4017963" y="2965450"/>
          <p14:tracePt t="74008" x="4017963" y="2946400"/>
          <p14:tracePt t="74025" x="4027488" y="2938463"/>
          <p14:tracePt t="74041" x="4037013" y="2938463"/>
          <p14:tracePt t="74058" x="4054475" y="2919413"/>
          <p14:tracePt t="74075" x="4062413" y="2901950"/>
          <p14:tracePt t="74091" x="4062413" y="2884488"/>
          <p14:tracePt t="74190" x="4062413" y="2874963"/>
          <p14:tracePt t="74205" x="4054475" y="2874963"/>
          <p14:tracePt t="74221" x="4044950" y="2874963"/>
          <p14:tracePt t="74230" x="4037013" y="2874963"/>
          <p14:tracePt t="74245" x="4027488" y="2874963"/>
          <p14:tracePt t="74258" x="4010025" y="2874963"/>
          <p14:tracePt t="74275" x="3990975" y="2874963"/>
          <p14:tracePt t="74292" x="3973513" y="2884488"/>
          <p14:tracePt t="74308" x="3938588" y="2894013"/>
          <p14:tracePt t="74325" x="3875088" y="2919413"/>
          <p14:tracePt t="74342" x="3822700" y="2938463"/>
          <p14:tracePt t="74359" x="3786188" y="2946400"/>
          <p14:tracePt t="74375" x="3759200" y="2965450"/>
          <p14:tracePt t="74392" x="3732213" y="2973388"/>
          <p14:tracePt t="74409" x="3724275" y="2973388"/>
          <p14:tracePt t="74425" x="3714750" y="2982913"/>
          <p14:tracePt t="74459" x="3697288" y="2990850"/>
          <p14:tracePt t="74475" x="3679825" y="3009900"/>
          <p14:tracePt t="74492" x="3660775" y="3044825"/>
          <p14:tracePt t="74509" x="3643313" y="3062288"/>
          <p14:tracePt t="74526" x="3625850" y="3098800"/>
          <p14:tracePt t="74542" x="3625850" y="3116263"/>
          <p14:tracePt t="74559" x="3625850" y="3143250"/>
          <p14:tracePt t="74575" x="3625850" y="3152775"/>
          <p14:tracePt t="74592" x="3625850" y="3179763"/>
          <p14:tracePt t="74609" x="3625850" y="3205163"/>
          <p14:tracePt t="74625" x="3643313" y="3241675"/>
          <p14:tracePt t="74642" x="3652838" y="3276600"/>
          <p14:tracePt t="74659" x="3670300" y="3295650"/>
          <p14:tracePt t="74675" x="3697288" y="3322638"/>
          <p14:tracePt t="74692" x="3724275" y="3340100"/>
          <p14:tracePt t="74709" x="3732213" y="3348038"/>
          <p14:tracePt t="74725" x="3751263" y="3367088"/>
          <p14:tracePt t="74742" x="3786188" y="3367088"/>
          <p14:tracePt t="74759" x="3813175" y="3375025"/>
          <p14:tracePt t="74776" x="3857625" y="3394075"/>
          <p14:tracePt t="74792" x="3894138" y="3402013"/>
          <p14:tracePt t="74809" x="3919538" y="3411538"/>
          <p14:tracePt t="74825" x="3938588" y="3419475"/>
          <p14:tracePt t="74842" x="3956050" y="3429000"/>
          <p14:tracePt t="74859" x="3983038" y="3429000"/>
          <p14:tracePt t="74876" x="4037013" y="3429000"/>
          <p14:tracePt t="74892" x="4071938" y="3429000"/>
          <p14:tracePt t="74909" x="4098925" y="3419475"/>
          <p14:tracePt t="74926" x="4116388" y="3402013"/>
          <p14:tracePt t="74942" x="4133850" y="3384550"/>
          <p14:tracePt t="74959" x="4143375" y="3367088"/>
          <p14:tracePt t="74976" x="4152900" y="3340100"/>
          <p14:tracePt t="74992" x="4170363" y="3322638"/>
          <p14:tracePt t="75009" x="4179888" y="3286125"/>
          <p14:tracePt t="75026" x="4187825" y="3268663"/>
          <p14:tracePt t="75042" x="4187825" y="3232150"/>
          <p14:tracePt t="75059" x="4187825" y="3205163"/>
          <p14:tracePt t="75076" x="4187825" y="3187700"/>
          <p14:tracePt t="75092" x="4170363" y="3179763"/>
          <p14:tracePt t="75109" x="4170363" y="3170238"/>
          <p14:tracePt t="75126" x="4160838" y="3152775"/>
          <p14:tracePt t="75303" x="4152900" y="3143250"/>
          <p14:tracePt t="75326" x="4143375" y="3143250"/>
          <p14:tracePt t="75398" x="4133850" y="3143250"/>
          <p14:tracePt t="75438" x="4125913" y="3143250"/>
          <p14:tracePt t="75446" x="4116388" y="3143250"/>
          <p14:tracePt t="75455" x="4108450" y="3143250"/>
          <p14:tracePt t="75470" x="4098925" y="3143250"/>
          <p14:tracePt t="75486" x="4089400" y="3143250"/>
          <p14:tracePt t="75494" x="4081463" y="3143250"/>
          <p14:tracePt t="75510" x="4071938" y="3143250"/>
          <p14:tracePt t="75526" x="4054475" y="3143250"/>
          <p14:tracePt t="75543" x="4037013" y="3160713"/>
          <p14:tracePt t="75559" x="4027488" y="3160713"/>
          <p14:tracePt t="75593" x="4010025" y="3170238"/>
          <p14:tracePt t="75609" x="4000500" y="3170238"/>
          <p14:tracePt t="75626" x="4000500" y="3179763"/>
          <p14:tracePt t="75643" x="4000500" y="3205163"/>
          <p14:tracePt t="75660" x="4000500" y="3241675"/>
          <p14:tracePt t="75676" x="4000500" y="3286125"/>
          <p14:tracePt t="75693" x="4000500" y="3340100"/>
          <p14:tracePt t="75710" x="4071938" y="3455988"/>
          <p14:tracePt t="75727" x="4133850" y="3544888"/>
          <p14:tracePt t="75743" x="4187825" y="3608388"/>
          <p14:tracePt t="75760" x="4224338" y="3643313"/>
          <p14:tracePt t="75777" x="4241800" y="3670300"/>
          <p14:tracePt t="75793" x="4259263" y="3679825"/>
          <p14:tracePt t="75810" x="4268788" y="3687763"/>
          <p14:tracePt t="75827" x="4276725" y="3697288"/>
          <p14:tracePt t="75843" x="4286250" y="3697288"/>
          <p14:tracePt t="75860" x="4295775" y="3697288"/>
          <p14:tracePt t="75876" x="4303713" y="3697288"/>
          <p14:tracePt t="75893" x="4313238" y="3697288"/>
          <p14:tracePt t="75910" x="4322763" y="3697288"/>
          <p14:tracePt t="75927" x="4348163" y="3714750"/>
          <p14:tracePt t="75943" x="4394200" y="3751263"/>
          <p14:tracePt t="75960" x="4465638" y="3795713"/>
          <p14:tracePt t="75977" x="4537075" y="3813175"/>
          <p14:tracePt t="75993" x="4554538" y="3813175"/>
          <p14:tracePt t="76010" x="4562475" y="3813175"/>
          <p14:tracePt t="76591" x="4572000" y="3803650"/>
          <p14:tracePt t="76959" x="4572000" y="3795713"/>
          <p14:tracePt t="76967" x="4562475" y="3795713"/>
          <p14:tracePt t="76977" x="4554538" y="3803650"/>
          <p14:tracePt t="76994" x="4537075" y="3813175"/>
          <p14:tracePt t="77011" x="4527550" y="3813175"/>
          <p14:tracePt t="77027" x="4518025" y="3822700"/>
          <p14:tracePt t="77044" x="4510088" y="3830638"/>
          <p14:tracePt t="77077" x="4500563" y="3840163"/>
          <p14:tracePt t="77094" x="4500563" y="3848100"/>
          <p14:tracePt t="77111" x="4500563" y="3857625"/>
          <p14:tracePt t="77127" x="4500563" y="3867150"/>
          <p14:tracePt t="77144" x="4500563" y="3884613"/>
          <p14:tracePt t="77161" x="4510088" y="3902075"/>
          <p14:tracePt t="77177" x="4510088" y="3911600"/>
          <p14:tracePt t="77194" x="4510088" y="3929063"/>
          <p14:tracePt t="77211" x="4510088" y="3938588"/>
          <p14:tracePt t="77228" x="4510088" y="3965575"/>
          <p14:tracePt t="77244" x="4510088" y="3990975"/>
          <p14:tracePt t="77261" x="4510088" y="4010025"/>
          <p14:tracePt t="77278" x="4510088" y="4037013"/>
          <p14:tracePt t="77294" x="4510088" y="4054475"/>
          <p14:tracePt t="77295" x="4510088" y="4062413"/>
          <p14:tracePt t="77311" x="4510088" y="4098925"/>
          <p14:tracePt t="77328" x="4518025" y="4143375"/>
          <p14:tracePt t="77344" x="4518025" y="4160838"/>
          <p14:tracePt t="77361" x="4518025" y="4170363"/>
          <p14:tracePt t="77394" x="4527550" y="4179888"/>
          <p14:tracePt t="78624" x="4518025" y="4179888"/>
          <p14:tracePt t="79056" x="4518025" y="4170363"/>
          <p14:tracePt t="79096" x="4527550" y="4160838"/>
          <p14:tracePt t="79104" x="4527550" y="4152900"/>
          <p14:tracePt t="79120" x="4537075" y="4133850"/>
          <p14:tracePt t="79129" x="4545013" y="4125913"/>
          <p14:tracePt t="79146" x="4562475" y="4098925"/>
          <p14:tracePt t="79162" x="4643438" y="4017963"/>
          <p14:tracePt t="79179" x="4759325" y="3902075"/>
          <p14:tracePt t="79196" x="4848225" y="3786188"/>
          <p14:tracePt t="79212" x="4956175" y="3687763"/>
          <p14:tracePt t="79229" x="5037138" y="3608388"/>
          <p14:tracePt t="79246" x="5081588" y="3544888"/>
          <p14:tracePt t="79263" x="5116513" y="3509963"/>
          <p14:tracePt t="79279" x="5116513" y="3500438"/>
          <p14:tracePt t="79296" x="5126038" y="3482975"/>
          <p14:tracePt t="79313" x="5143500" y="3465513"/>
          <p14:tracePt t="79329" x="5170488" y="3429000"/>
          <p14:tracePt t="79346" x="5187950" y="3402013"/>
          <p14:tracePt t="79363" x="5205413" y="3348038"/>
          <p14:tracePt t="79379" x="5224463" y="3303588"/>
          <p14:tracePt t="79396" x="5241925" y="3276600"/>
          <p14:tracePt t="79413" x="5241925" y="3241675"/>
          <p14:tracePt t="79429" x="5251450" y="3224213"/>
          <p14:tracePt t="79463" x="5259388" y="3214688"/>
          <p14:tracePt t="79480" x="5295900" y="3197225"/>
          <p14:tracePt t="79496" x="5313363" y="3187700"/>
          <p14:tracePt t="79513" x="5322888" y="3179763"/>
          <p14:tracePt t="79529" x="5340350" y="3179763"/>
          <p14:tracePt t="79546" x="5357813" y="3170238"/>
          <p14:tracePt t="79579" x="5367338" y="3160713"/>
          <p14:tracePt t="79624" x="5375275" y="3152775"/>
          <p14:tracePt t="79672" x="5384800" y="3133725"/>
          <p14:tracePt t="79696" x="5402263" y="3133725"/>
          <p14:tracePt t="79704" x="5411788" y="3125788"/>
          <p14:tracePt t="79720" x="5419725" y="3125788"/>
          <p14:tracePt t="79730" x="5429250" y="3125788"/>
          <p14:tracePt t="79776" x="5438775" y="3116263"/>
          <p14:tracePt t="79792" x="5438775" y="3108325"/>
          <p14:tracePt t="79808" x="5438775" y="3098800"/>
          <p14:tracePt t="79816" x="5438775" y="3081338"/>
          <p14:tracePt t="79832" x="5438775" y="3062288"/>
          <p14:tracePt t="79856" x="5438775" y="3054350"/>
          <p14:tracePt t="79864" x="5438775" y="3044825"/>
          <p14:tracePt t="79872" x="5438775" y="3036888"/>
          <p14:tracePt t="79881" x="5438775" y="3017838"/>
          <p14:tracePt t="79897" x="5429250" y="3017838"/>
          <p14:tracePt t="79913" x="5419725" y="3009900"/>
          <p14:tracePt t="79930" x="5402263" y="3000375"/>
          <p14:tracePt t="79952" x="5394325" y="2990850"/>
          <p14:tracePt t="79963" x="5384800" y="2990850"/>
          <p14:tracePt t="79980" x="5348288" y="2990850"/>
          <p14:tracePt t="79997" x="5322888" y="2990850"/>
          <p14:tracePt t="80013" x="5313363" y="2990850"/>
          <p14:tracePt t="80030" x="5303838" y="2990850"/>
          <p14:tracePt t="80047" x="5286375" y="3000375"/>
          <p14:tracePt t="80080" x="5268913" y="3000375"/>
          <p14:tracePt t="80097" x="5259388" y="3009900"/>
          <p14:tracePt t="80113" x="5232400" y="3027363"/>
          <p14:tracePt t="80130" x="5224463" y="3036888"/>
          <p14:tracePt t="80147" x="5205413" y="3054350"/>
          <p14:tracePt t="80163" x="5187950" y="3071813"/>
          <p14:tracePt t="80180" x="5187950" y="3089275"/>
          <p14:tracePt t="80197" x="5170488" y="3108325"/>
          <p14:tracePt t="80213" x="5170488" y="3116263"/>
          <p14:tracePt t="80230" x="5170488" y="3133725"/>
          <p14:tracePt t="80247" x="5170488" y="3143250"/>
          <p14:tracePt t="80263" x="5170488" y="3170238"/>
          <p14:tracePt t="80280" x="5170488" y="3197225"/>
          <p14:tracePt t="80297" x="5170488" y="3232150"/>
          <p14:tracePt t="80313" x="5170488" y="3268663"/>
          <p14:tracePt t="80330" x="5170488" y="3286125"/>
          <p14:tracePt t="80347" x="5170488" y="3295650"/>
          <p14:tracePt t="80409" x="5187950" y="3295650"/>
          <p14:tracePt t="80424" x="5197475" y="3295650"/>
          <p14:tracePt t="80432" x="5214938" y="3295650"/>
          <p14:tracePt t="80441" x="5224463" y="3295650"/>
          <p14:tracePt t="80449" x="5241925" y="3295650"/>
          <p14:tracePt t="80464" x="5251450" y="3295650"/>
          <p14:tracePt t="80481" x="5322888" y="3295650"/>
          <p14:tracePt t="80497" x="5340350" y="3295650"/>
          <p14:tracePt t="80514" x="5357813" y="3303588"/>
          <p14:tracePt t="80530" x="5384800" y="3313113"/>
          <p14:tracePt t="80547" x="5411788" y="3322638"/>
          <p14:tracePt t="80564" x="5446713" y="3348038"/>
          <p14:tracePt t="80580" x="5483225" y="3375025"/>
          <p14:tracePt t="80597" x="5518150" y="3402013"/>
          <p14:tracePt t="80614" x="5545138" y="3438525"/>
          <p14:tracePt t="80630" x="5554663" y="3465513"/>
          <p14:tracePt t="80647" x="5554663" y="3490913"/>
          <p14:tracePt t="80664" x="5562600" y="3517900"/>
          <p14:tracePt t="80680" x="5562600" y="3536950"/>
          <p14:tracePt t="80713" x="5562600" y="3544888"/>
          <p14:tracePt t="80833" x="5572125" y="3544888"/>
          <p14:tracePt t="80921" x="5572125" y="3554413"/>
          <p14:tracePt t="80929" x="5581650" y="3562350"/>
          <p14:tracePt t="80937" x="5581650" y="3571875"/>
          <p14:tracePt t="80947" x="5589588" y="3589338"/>
          <p14:tracePt t="80964" x="5608638" y="3633788"/>
          <p14:tracePt t="80981" x="5616575" y="3643313"/>
          <p14:tracePt t="81273" x="5608638" y="3633788"/>
          <p14:tracePt t="81321" x="5599113" y="3633788"/>
          <p14:tracePt t="81337" x="5581650" y="3633788"/>
          <p14:tracePt t="81345" x="5581650" y="3625850"/>
          <p14:tracePt t="81361" x="5572125" y="3625850"/>
          <p14:tracePt t="81369" x="5554663" y="3625850"/>
          <p14:tracePt t="81381" x="5545138" y="3625850"/>
          <p14:tracePt t="81398" x="5518150" y="3625850"/>
          <p14:tracePt t="81414" x="5465763" y="3625850"/>
          <p14:tracePt t="81431" x="5402263" y="3643313"/>
          <p14:tracePt t="81448" x="5313363" y="3687763"/>
          <p14:tracePt t="81465" x="5160963" y="3776663"/>
          <p14:tracePt t="81481" x="5108575" y="3857625"/>
          <p14:tracePt t="81498" x="5072063" y="3902075"/>
          <p14:tracePt t="81515" x="5072063" y="3919538"/>
          <p14:tracePt t="81531" x="5062538" y="3919538"/>
          <p14:tracePt t="81649" x="5062538" y="3938588"/>
          <p14:tracePt t="81697" x="5062538" y="3946525"/>
          <p14:tracePt t="81705" x="5081588" y="3946525"/>
          <p14:tracePt t="81715" x="5108575" y="3946525"/>
          <p14:tracePt t="81731" x="5205413" y="3946525"/>
          <p14:tracePt t="81748" x="5313363" y="3946525"/>
          <p14:tracePt t="81765" x="5402263" y="3911600"/>
          <p14:tracePt t="81781" x="5456238" y="3894138"/>
          <p14:tracePt t="81798" x="5473700" y="3894138"/>
          <p14:tracePt t="81815" x="5473700" y="3884613"/>
          <p14:tracePt t="81832" x="5491163" y="3884613"/>
          <p14:tracePt t="81848" x="5510213" y="3875088"/>
          <p14:tracePt t="81865" x="5545138" y="3867150"/>
          <p14:tracePt t="81882" x="5572125" y="3867150"/>
          <p14:tracePt t="81898" x="5616575" y="3857625"/>
          <p14:tracePt t="81931" x="5626100" y="3857625"/>
          <p14:tracePt t="81948" x="5634038" y="3857625"/>
          <p14:tracePt t="82049" x="5616575" y="3857625"/>
          <p14:tracePt t="82057" x="5599113" y="3867150"/>
          <p14:tracePt t="82065" x="5581650" y="3875088"/>
          <p14:tracePt t="82082" x="5537200" y="3911600"/>
          <p14:tracePt t="82098" x="5518150" y="3946525"/>
          <p14:tracePt t="82115" x="5510213" y="3973513"/>
          <p14:tracePt t="82132" x="5510213" y="4010025"/>
          <p14:tracePt t="82148" x="5510213" y="4037013"/>
          <p14:tracePt t="82165" x="5510213" y="4071938"/>
          <p14:tracePt t="82182" x="5527675" y="4108450"/>
          <p14:tracePt t="82198" x="5554663" y="4143375"/>
          <p14:tracePt t="82215" x="5572125" y="4152900"/>
          <p14:tracePt t="82232" x="5599113" y="4170363"/>
          <p14:tracePt t="82248" x="5643563" y="4170363"/>
          <p14:tracePt t="82265" x="5680075" y="4170363"/>
          <p14:tracePt t="82305" x="5697538" y="4170363"/>
          <p14:tracePt t="82321" x="5705475" y="4160838"/>
          <p14:tracePt t="82337" x="5705475" y="4152900"/>
          <p14:tracePt t="82353" x="5715000" y="4143375"/>
          <p14:tracePt t="82369" x="5724525" y="4133850"/>
          <p14:tracePt t="82382" x="5732463" y="4125913"/>
          <p14:tracePt t="82399" x="5741988" y="4125913"/>
          <p14:tracePt t="82415" x="5751513" y="4108450"/>
          <p14:tracePt t="82432" x="5768975" y="4098925"/>
          <p14:tracePt t="82449" x="5795963" y="4081463"/>
          <p14:tracePt t="82465" x="5813425" y="4071938"/>
          <p14:tracePt t="82499" x="5813425" y="4054475"/>
          <p14:tracePt t="82515" x="5813425" y="4044950"/>
          <p14:tracePt t="82554" x="5813425" y="4037013"/>
          <p14:tracePt t="82565" x="5822950" y="4027488"/>
          <p14:tracePt t="82582" x="5822950" y="4017963"/>
          <p14:tracePt t="82599" x="5830888" y="4017963"/>
          <p14:tracePt t="82615" x="5830888" y="4010025"/>
          <p14:tracePt t="82632" x="5840413" y="4010025"/>
          <p14:tracePt t="82649" x="5840413" y="4000500"/>
          <p14:tracePt t="82665" x="5840413" y="3990975"/>
          <p14:tracePt t="82689" x="5840413" y="3983038"/>
          <p14:tracePt t="82713" x="5840413" y="3973513"/>
          <p14:tracePt t="82801" x="5822950" y="3973513"/>
          <p14:tracePt t="82817" x="5813425" y="3973513"/>
          <p14:tracePt t="82873" x="5803900" y="3990975"/>
          <p14:tracePt t="82882" x="5795963" y="3990975"/>
          <p14:tracePt t="82889" x="5795963" y="4010025"/>
          <p14:tracePt t="82899" x="5786438" y="4027488"/>
          <p14:tracePt t="82922" x="5776913" y="4044950"/>
          <p14:tracePt t="82932" x="5776913" y="4062413"/>
          <p14:tracePt t="82949" x="5776913" y="4071938"/>
          <p14:tracePt t="82966" x="5759450" y="4098925"/>
          <p14:tracePt t="82986" x="5759450" y="4116388"/>
          <p14:tracePt t="83002" x="5759450" y="4125913"/>
          <p14:tracePt t="83018" x="5759450" y="4133850"/>
          <p14:tracePt t="83032" x="5759450" y="4143375"/>
          <p14:tracePt t="83049" x="5759450" y="4160838"/>
          <p14:tracePt t="83066" x="5759450" y="4179888"/>
          <p14:tracePt t="83083" x="5768975" y="4197350"/>
          <p14:tracePt t="83099" x="5776913" y="4205288"/>
          <p14:tracePt t="83116" x="5795963" y="4205288"/>
          <p14:tracePt t="83132" x="5803900" y="4205288"/>
          <p14:tracePt t="83149" x="5822950" y="4205288"/>
          <p14:tracePt t="83166" x="5840413" y="4205288"/>
          <p14:tracePt t="83183" x="5848350" y="4205288"/>
          <p14:tracePt t="83199" x="5848350" y="4179888"/>
          <p14:tracePt t="83216" x="5848350" y="4133850"/>
          <p14:tracePt t="83233" x="5848350" y="4089400"/>
          <p14:tracePt t="83250" x="5867400" y="4044950"/>
          <p14:tracePt t="83266" x="5867400" y="4037013"/>
          <p14:tracePt t="83283" x="5875338" y="4037013"/>
          <p14:tracePt t="83299" x="5875338" y="4017963"/>
          <p14:tracePt t="83316" x="5875338" y="4010025"/>
          <p14:tracePt t="83349" x="5867400" y="4000500"/>
          <p14:tracePt t="83370" x="5867400" y="3990975"/>
          <p14:tracePt t="83466" x="5857875" y="3990975"/>
          <p14:tracePt t="83690" x="5848350" y="3990975"/>
          <p14:tracePt t="83698" x="5848350" y="4000500"/>
          <p14:tracePt t="83706" x="5840413" y="4000500"/>
          <p14:tracePt t="83716" x="5830888" y="4010025"/>
          <p14:tracePt t="83733" x="5822950" y="4017963"/>
          <p14:tracePt t="83786" x="5813425" y="4017963"/>
          <p14:tracePt t="83818" x="5803900" y="4017963"/>
          <p14:tracePt t="83914" x="5795963" y="4017963"/>
          <p14:tracePt t="83922" x="5795963" y="4010025"/>
          <p14:tracePt t="83933" x="5803900" y="3983038"/>
          <p14:tracePt t="83950" x="5848350" y="3919538"/>
          <p14:tracePt t="83967" x="5919788" y="3857625"/>
          <p14:tracePt t="83983" x="6037263" y="3768725"/>
          <p14:tracePt t="84000" x="6205538" y="3660775"/>
          <p14:tracePt t="84017" x="6394450" y="3554413"/>
          <p14:tracePt t="84033" x="6500813" y="3465513"/>
          <p14:tracePt t="84050" x="6554788" y="3419475"/>
          <p14:tracePt t="84067" x="6572250" y="3384550"/>
          <p14:tracePt t="84083" x="6581775" y="3375025"/>
          <p14:tracePt t="84100" x="6599238" y="3348038"/>
          <p14:tracePt t="84117" x="6608763" y="3340100"/>
          <p14:tracePt t="84133" x="6616700" y="3330575"/>
          <p14:tracePt t="84150" x="6616700" y="3322638"/>
          <p14:tracePt t="84167" x="6626225" y="3313113"/>
          <p14:tracePt t="84184" x="6643688" y="3303588"/>
          <p14:tracePt t="84200" x="6661150" y="3295650"/>
          <p14:tracePt t="84217" x="6680200" y="3286125"/>
          <p14:tracePt t="84234" x="6697663" y="3251200"/>
          <p14:tracePt t="84250" x="6724650" y="3197225"/>
          <p14:tracePt t="84267" x="6732588" y="3170238"/>
          <p14:tracePt t="84283" x="6742113" y="3143250"/>
          <p14:tracePt t="84300" x="6759575" y="3133725"/>
          <p14:tracePt t="84506" x="6759575" y="3143250"/>
          <p14:tracePt t="84562" x="6751638" y="3170238"/>
          <p14:tracePt t="84579" x="6751638" y="3179763"/>
          <p14:tracePt t="84594" x="6751638" y="3197225"/>
          <p14:tracePt t="84602" x="6751638" y="3205163"/>
          <p14:tracePt t="84610" x="6751638" y="3214688"/>
          <p14:tracePt t="84619" x="6751638" y="3224213"/>
          <p14:tracePt t="84634" x="6751638" y="3241675"/>
          <p14:tracePt t="84651" x="6751638" y="3259138"/>
          <p14:tracePt t="84667" x="6751638" y="3268663"/>
          <p14:tracePt t="84762" x="6751638" y="3276600"/>
          <p14:tracePt t="84786" x="6759575" y="3276600"/>
          <p14:tracePt t="84794" x="6769100" y="3286125"/>
          <p14:tracePt t="84866" x="6777038" y="3286125"/>
          <p14:tracePt t="84890" x="6786563" y="3286125"/>
          <p14:tracePt t="84922" x="6804025" y="3286125"/>
          <p14:tracePt t="84946" x="6813550" y="3286125"/>
          <p14:tracePt t="84962" x="6823075" y="3286125"/>
          <p14:tracePt t="84970" x="6831013" y="3286125"/>
          <p14:tracePt t="84979" x="6840538" y="3286125"/>
          <p14:tracePt t="85003" x="6848475" y="3286125"/>
          <p14:tracePt t="85011" x="6858000" y="3286125"/>
          <p14:tracePt t="85067" x="6867525" y="3286125"/>
          <p14:tracePt t="85227" x="6875463" y="3286125"/>
          <p14:tracePt t="85235" x="6884988" y="3286125"/>
          <p14:tracePt t="85259" x="6894513" y="3286125"/>
          <p14:tracePt t="85267" x="6902450" y="3286125"/>
          <p14:tracePt t="85275" x="6911975" y="3286125"/>
          <p14:tracePt t="85299" x="6911975" y="3276600"/>
          <p14:tracePt t="85371" x="6919913" y="3276600"/>
          <p14:tracePt t="85379" x="6929438" y="3276600"/>
          <p14:tracePt t="85387" x="6938963" y="3276600"/>
          <p14:tracePt t="85403" x="6956425" y="3276600"/>
          <p14:tracePt t="85419" x="6965950" y="3276600"/>
          <p14:tracePt t="85795" x="6946900" y="3276600"/>
          <p14:tracePt t="85827" x="6938963" y="3276600"/>
          <p14:tracePt t="86283" x="6956425" y="3276600"/>
          <p14:tracePt t="86291" x="6965950" y="3276600"/>
          <p14:tracePt t="86307" x="6973888" y="3276600"/>
          <p14:tracePt t="86323" x="6983413" y="3286125"/>
          <p14:tracePt t="86339" x="6991350" y="3286125"/>
          <p14:tracePt t="86352" x="7000875" y="3286125"/>
          <p14:tracePt t="86387" x="7010400" y="3286125"/>
          <p14:tracePt t="86395" x="7027863" y="3286125"/>
          <p14:tracePt t="86411" x="7054850" y="3286125"/>
          <p14:tracePt t="86419" x="7081838" y="3286125"/>
          <p14:tracePt t="86435" x="7126288" y="3286125"/>
          <p14:tracePt t="86452" x="7153275" y="3286125"/>
          <p14:tracePt t="86469" x="7188200" y="3286125"/>
          <p14:tracePt t="86485" x="7205663" y="3286125"/>
          <p14:tracePt t="86547" x="7205663" y="3276600"/>
          <p14:tracePt t="86659" x="7205663" y="3268663"/>
          <p14:tracePt t="86683" x="7215188" y="3268663"/>
          <p14:tracePt t="86691" x="7224713" y="3268663"/>
          <p14:tracePt t="86702" x="7232650" y="3259138"/>
          <p14:tracePt t="86719" x="7251700" y="3241675"/>
          <p14:tracePt t="86736" x="7277100" y="3241675"/>
          <p14:tracePt t="86752" x="7323138" y="3232150"/>
          <p14:tracePt t="86769" x="7358063" y="3232150"/>
          <p14:tracePt t="86786" x="7367588" y="3224213"/>
          <p14:tracePt t="86995" x="7358063" y="3224213"/>
          <p14:tracePt t="87011" x="7348538" y="3232150"/>
          <p14:tracePt t="87027" x="7331075" y="3241675"/>
          <p14:tracePt t="87043" x="7313613" y="3259138"/>
          <p14:tracePt t="87067" x="7304088" y="3268663"/>
          <p14:tracePt t="87075" x="7304088" y="3276600"/>
          <p14:tracePt t="87108" x="7296150" y="3276600"/>
          <p14:tracePt t="87116" x="7286625" y="3286125"/>
          <p14:tracePt t="87131" x="7269163" y="3303588"/>
          <p14:tracePt t="87147" x="7259638" y="3313113"/>
          <p14:tracePt t="87163" x="7251700" y="3322638"/>
          <p14:tracePt t="87179" x="7242175" y="3322638"/>
          <p14:tracePt t="87187" x="7242175" y="3330575"/>
          <p14:tracePt t="87203" x="7232650" y="3340100"/>
          <p14:tracePt t="87219" x="7215188" y="3348038"/>
          <p14:tracePt t="87236" x="7197725" y="3367088"/>
          <p14:tracePt t="87253" x="7188200" y="3375025"/>
          <p14:tracePt t="87269" x="7180263" y="3375025"/>
          <p14:tracePt t="87286" x="7153275" y="3384550"/>
          <p14:tracePt t="87303" x="7134225" y="3384550"/>
          <p14:tracePt t="87320" x="7116763" y="3384550"/>
          <p14:tracePt t="87336" x="7108825" y="3394075"/>
          <p14:tracePt t="87353" x="7089775" y="3394075"/>
          <p14:tracePt t="87370" x="7072313" y="3394075"/>
          <p14:tracePt t="87386" x="7062788" y="3394075"/>
          <p14:tracePt t="87403" x="7045325" y="3394075"/>
          <p14:tracePt t="87420" x="6983413" y="3367088"/>
          <p14:tracePt t="87436" x="6965950" y="3348038"/>
          <p14:tracePt t="87908" x="6973888" y="3348038"/>
          <p14:tracePt t="87924" x="6983413" y="3348038"/>
          <p14:tracePt t="87948" x="7010400" y="3322638"/>
          <p14:tracePt t="87980" x="7027863" y="3322638"/>
          <p14:tracePt t="87996" x="7037388" y="3322638"/>
          <p14:tracePt t="88156" x="7045325" y="3322638"/>
          <p14:tracePt t="88172" x="7054850" y="3322638"/>
          <p14:tracePt t="88180" x="7062788" y="3322638"/>
          <p14:tracePt t="88196" x="7072313" y="3313113"/>
          <p14:tracePt t="88204" x="7089775" y="3313113"/>
          <p14:tracePt t="88220" x="7108825" y="3303588"/>
          <p14:tracePt t="88237" x="7153275" y="3276600"/>
          <p14:tracePt t="88254" x="7153275" y="3268663"/>
          <p14:tracePt t="88270" x="7161213" y="3268663"/>
          <p14:tracePt t="88287" x="7170738" y="3268663"/>
          <p14:tracePt t="88304" x="7180263" y="3268663"/>
          <p14:tracePt t="88320" x="7188200" y="3268663"/>
          <p14:tracePt t="88337" x="7205663" y="3268663"/>
          <p14:tracePt t="88354" x="7215188" y="3268663"/>
          <p14:tracePt t="88372" x="7224713" y="3268663"/>
          <p14:tracePt t="88387" x="7232650" y="3268663"/>
          <p14:tracePt t="88404" x="7242175" y="3268663"/>
          <p14:tracePt t="88420" x="7259638" y="3268663"/>
          <p14:tracePt t="88437" x="7277100" y="3268663"/>
          <p14:tracePt t="88454" x="7286625" y="3268663"/>
          <p14:tracePt t="88471" x="7296150" y="3268663"/>
          <p14:tracePt t="88564" x="7304088" y="3268663"/>
          <p14:tracePt t="89020" x="7296150" y="3268663"/>
          <p14:tracePt t="89052" x="7286625" y="3268663"/>
          <p14:tracePt t="89060" x="7277100" y="3276600"/>
          <p14:tracePt t="89076" x="7277100" y="3286125"/>
          <p14:tracePt t="89087" x="7269163" y="3286125"/>
          <p14:tracePt t="89125" x="7259638" y="3286125"/>
          <p14:tracePt t="89165" x="7242175" y="3286125"/>
          <p14:tracePt t="89181" x="7232650" y="3286125"/>
          <p14:tracePt t="89220" x="7215188" y="3286125"/>
          <p14:tracePt t="89253" x="7205663" y="3286125"/>
          <p14:tracePt t="89277" x="7188200" y="3286125"/>
          <p14:tracePt t="89309" x="7180263" y="3286125"/>
          <p14:tracePt t="89333" x="7170738" y="3286125"/>
          <p14:tracePt t="89341" x="7161213" y="3286125"/>
          <p14:tracePt t="89349" x="7153275" y="3286125"/>
          <p14:tracePt t="89357" x="7134225" y="3295650"/>
          <p14:tracePt t="89371" x="7116763" y="3313113"/>
          <p14:tracePt t="89388" x="7072313" y="3367088"/>
          <p14:tracePt t="89405" x="6983413" y="3527425"/>
          <p14:tracePt t="89421" x="6946900" y="3598863"/>
          <p14:tracePt t="89438" x="6919913" y="3625850"/>
          <p14:tracePt t="89455" x="6911975" y="3643313"/>
          <p14:tracePt t="89471" x="6902450" y="3660775"/>
          <p14:tracePt t="89505" x="6902450" y="3670300"/>
          <p14:tracePt t="89521" x="6902450" y="3687763"/>
          <p14:tracePt t="89538" x="6902450" y="3705225"/>
          <p14:tracePt t="89555" x="6902450" y="3741738"/>
          <p14:tracePt t="89571" x="6902450" y="3768725"/>
          <p14:tracePt t="89588" x="6894513" y="3803650"/>
          <p14:tracePt t="89605" x="6867525" y="3857625"/>
          <p14:tracePt t="89622" x="6858000" y="3875088"/>
          <p14:tracePt t="89638" x="6848475" y="3919538"/>
          <p14:tracePt t="89655" x="6848475" y="3946525"/>
          <p14:tracePt t="89672" x="6840538" y="3973513"/>
          <p14:tracePt t="89837" x="6831013" y="3973513"/>
          <p14:tracePt t="90149" x="6823075" y="3973513"/>
          <p14:tracePt t="90229" x="6823075" y="3956050"/>
          <p14:tracePt t="90237" x="6823075" y="3946525"/>
          <p14:tracePt t="90245" x="6831013" y="3929063"/>
          <p14:tracePt t="90255" x="6831013" y="3919538"/>
          <p14:tracePt t="90272" x="6840538" y="3884613"/>
          <p14:tracePt t="90289" x="6848475" y="3857625"/>
          <p14:tracePt t="90305" x="6875463" y="3822700"/>
          <p14:tracePt t="90322" x="6884988" y="3786188"/>
          <p14:tracePt t="90339" x="6902450" y="3751263"/>
          <p14:tracePt t="90355" x="6911975" y="3724275"/>
          <p14:tracePt t="90372" x="6919913" y="3697288"/>
          <p14:tracePt t="90389" x="6956425" y="3643313"/>
          <p14:tracePt t="90405" x="6973888" y="3608388"/>
          <p14:tracePt t="90422" x="6991350" y="3544888"/>
          <p14:tracePt t="90439" x="7000875" y="3517900"/>
          <p14:tracePt t="90455" x="7000875" y="3473450"/>
          <p14:tracePt t="90472" x="7000875" y="3455988"/>
          <p14:tracePt t="90489" x="7000875" y="3438525"/>
          <p14:tracePt t="90505" x="7000875" y="3411538"/>
          <p14:tracePt t="90522" x="7000875" y="3384550"/>
          <p14:tracePt t="90539" x="7000875" y="3357563"/>
          <p14:tracePt t="90556" x="7000875" y="3340100"/>
          <p14:tracePt t="90572" x="7000875" y="3322638"/>
          <p14:tracePt t="90589" x="7010400" y="3303588"/>
          <p14:tracePt t="90606" x="7010400" y="3295650"/>
          <p14:tracePt t="90622" x="7010400" y="3259138"/>
          <p14:tracePt t="90639" x="7027863" y="3241675"/>
          <p14:tracePt t="90656" x="7027863" y="3232150"/>
          <p14:tracePt t="90909" x="7037388" y="3232150"/>
          <p14:tracePt t="90917" x="7045325" y="3232150"/>
          <p14:tracePt t="90933" x="7054850" y="3232150"/>
          <p14:tracePt t="90941" x="7081838" y="3232150"/>
          <p14:tracePt t="90958" x="7089775" y="3232150"/>
          <p14:tracePt t="90972" x="7108825" y="3232150"/>
          <p14:tracePt t="90997" x="7116763" y="3232150"/>
          <p14:tracePt t="91086" x="7126288" y="3232150"/>
          <p14:tracePt t="91101" x="7126288" y="3241675"/>
          <p14:tracePt t="91110" x="7126288" y="3251200"/>
          <p14:tracePt t="91123" x="7108825" y="3259138"/>
          <p14:tracePt t="91139" x="7081838" y="3276600"/>
          <p14:tracePt t="91158" x="7072313" y="3295650"/>
          <p14:tracePt t="91173" x="7054850" y="3313113"/>
          <p14:tracePt t="91189" x="7054850" y="3348038"/>
          <p14:tracePt t="91206" x="7054850" y="3367088"/>
          <p14:tracePt t="91223" x="7037388" y="3394075"/>
          <p14:tracePt t="91239" x="7027863" y="3438525"/>
          <p14:tracePt t="91256" x="7010400" y="3490913"/>
          <p14:tracePt t="91273" x="6929438" y="3608388"/>
          <p14:tracePt t="91289" x="6867525" y="3724275"/>
          <p14:tracePt t="91306" x="6823075" y="3840163"/>
          <p14:tracePt t="91323" x="6813550" y="3848100"/>
          <p14:tracePt t="91340" x="6796088" y="3867150"/>
          <p14:tracePt t="91542" x="6804025" y="3857625"/>
          <p14:tracePt t="91558" x="6804025" y="3848100"/>
          <p14:tracePt t="91574" x="6813550" y="3848100"/>
          <p14:tracePt t="91630" x="6823075" y="3840163"/>
          <p14:tracePt t="91638" x="6831013" y="3840163"/>
          <p14:tracePt t="91646" x="6848475" y="3830638"/>
          <p14:tracePt t="91656" x="6875463" y="3813175"/>
          <p14:tracePt t="91673" x="6938963" y="3813175"/>
          <p14:tracePt t="91690" x="7010400" y="3803650"/>
          <p14:tracePt t="91707" x="7062788" y="3803650"/>
          <p14:tracePt t="91723" x="7108825" y="3803650"/>
          <p14:tracePt t="91740" x="7161213" y="3803650"/>
          <p14:tracePt t="91757" x="7224713" y="3776663"/>
          <p14:tracePt t="91773" x="7296150" y="3768725"/>
          <p14:tracePt t="91790" x="7348538" y="3732213"/>
          <p14:tracePt t="91807" x="7385050" y="3714750"/>
          <p14:tracePt t="91823" x="7419975" y="3687763"/>
          <p14:tracePt t="91840" x="7429500" y="3660775"/>
          <p14:tracePt t="91857" x="7446963" y="3633788"/>
          <p14:tracePt t="91873" x="7456488" y="3616325"/>
          <p14:tracePt t="91890" x="7466013" y="3608388"/>
          <p14:tracePt t="91926" x="7466013" y="3598863"/>
          <p14:tracePt t="91940" x="7466013" y="3589338"/>
          <p14:tracePt t="91957" x="7473950" y="3581400"/>
          <p14:tracePt t="91974" x="7473950" y="3562350"/>
          <p14:tracePt t="91990" x="7473950" y="3544888"/>
          <p14:tracePt t="92007" x="7466013" y="3517900"/>
          <p14:tracePt t="92023" x="7439025" y="3500438"/>
          <p14:tracePt t="92040" x="7394575" y="3473450"/>
          <p14:tracePt t="92057" x="7375525" y="3473450"/>
          <p14:tracePt t="92074" x="7340600" y="3473450"/>
          <p14:tracePt t="92090" x="7313613" y="3473450"/>
          <p14:tracePt t="92107" x="7242175" y="3473450"/>
          <p14:tracePt t="92124" x="7170738" y="3473450"/>
          <p14:tracePt t="92140" x="7072313" y="3473450"/>
          <p14:tracePt t="92157" x="6973888" y="3473450"/>
          <p14:tracePt t="92174" x="6840538" y="3473450"/>
          <p14:tracePt t="92190" x="6796088" y="3473450"/>
          <p14:tracePt t="92207" x="6732588" y="3482975"/>
          <p14:tracePt t="92224" x="6670675" y="3509963"/>
          <p14:tracePt t="92240" x="6589713" y="3527425"/>
          <p14:tracePt t="92257" x="6473825" y="3527425"/>
          <p14:tracePt t="92274" x="6384925" y="3527425"/>
          <p14:tracePt t="92290" x="6330950" y="3536950"/>
          <p14:tracePt t="92307" x="6303963" y="3544888"/>
          <p14:tracePt t="92324" x="6296025" y="3544888"/>
          <p14:tracePt t="92357" x="6286500" y="3544888"/>
          <p14:tracePt t="92374" x="6269038" y="3554413"/>
          <p14:tracePt t="92391" x="6269038" y="3562350"/>
          <p14:tracePt t="92407" x="6269038" y="3598863"/>
          <p14:tracePt t="92424" x="6269038" y="3625850"/>
          <p14:tracePt t="92440" x="6269038" y="3652838"/>
          <p14:tracePt t="92457" x="6269038" y="3705225"/>
          <p14:tracePt t="92474" x="6313488" y="3768725"/>
          <p14:tracePt t="92490" x="6348413" y="3786188"/>
          <p14:tracePt t="92507" x="6384925" y="3813175"/>
          <p14:tracePt t="92524" x="6446838" y="3857625"/>
          <p14:tracePt t="92541" x="6537325" y="3911600"/>
          <p14:tracePt t="92557" x="6626225" y="3983038"/>
          <p14:tracePt t="92574" x="6742113" y="4054475"/>
          <p14:tracePt t="92591" x="6786563" y="4054475"/>
          <p14:tracePt t="92607" x="6831013" y="4054475"/>
          <p14:tracePt t="92624" x="6867525" y="4054475"/>
          <p14:tracePt t="92641" x="6894513" y="4044950"/>
          <p14:tracePt t="92657" x="6938963" y="4010025"/>
          <p14:tracePt t="92674" x="6983413" y="3983038"/>
          <p14:tracePt t="92691" x="7045325" y="3956050"/>
          <p14:tracePt t="92707" x="7089775" y="3938588"/>
          <p14:tracePt t="92724" x="7143750" y="3911600"/>
          <p14:tracePt t="92741" x="7188200" y="3902075"/>
          <p14:tracePt t="92757" x="7224713" y="3902075"/>
          <p14:tracePt t="92774" x="7269163" y="3884613"/>
          <p14:tracePt t="92791" x="7296150" y="3867150"/>
          <p14:tracePt t="92807" x="7348538" y="3848100"/>
          <p14:tracePt t="92824" x="7375525" y="3840163"/>
          <p14:tracePt t="92841" x="7419975" y="3813175"/>
          <p14:tracePt t="92857" x="7439025" y="3795713"/>
          <p14:tracePt t="92874" x="7456488" y="3776663"/>
          <p14:tracePt t="92891" x="7473950" y="3759200"/>
          <p14:tracePt t="92907" x="7473950" y="3751263"/>
          <p14:tracePt t="93054" x="7473950" y="3741738"/>
          <p14:tracePt t="93094" x="7466013" y="3741738"/>
          <p14:tracePt t="93126" x="7456488" y="3751263"/>
          <p14:tracePt t="93158" x="7446963" y="3751263"/>
          <p14:tracePt t="93238" x="7439025" y="3751263"/>
          <p14:tracePt t="93247" x="7429500" y="3751263"/>
          <p14:tracePt t="93258" x="7419975" y="3751263"/>
          <p14:tracePt t="93286" x="7412038" y="3751263"/>
          <p14:tracePt t="93303" x="7402513" y="3751263"/>
          <p14:tracePt t="93358" x="7394575" y="3751263"/>
          <p14:tracePt t="93391" x="7385050" y="3751263"/>
          <p14:tracePt t="93407" x="7375525" y="3751263"/>
          <p14:tracePt t="93567" x="7367588" y="3751263"/>
          <p14:tracePt t="93671" x="7358063" y="3751263"/>
          <p14:tracePt t="93711" x="7348538" y="3751263"/>
          <p14:tracePt t="93895" x="7340600" y="3751263"/>
          <p14:tracePt t="93919" x="7323138" y="3751263"/>
          <p14:tracePt t="93927" x="7313613" y="3741738"/>
          <p14:tracePt t="93943" x="7296150" y="3741738"/>
          <p14:tracePt t="93959" x="7286625" y="3741738"/>
          <p14:tracePt t="93967" x="7277100" y="3741738"/>
          <p14:tracePt t="93975" x="7269163" y="3741738"/>
          <p14:tracePt t="93992" x="7224713" y="3741738"/>
          <p14:tracePt t="94008" x="7188200" y="3741738"/>
          <p14:tracePt t="94025" x="7143750" y="3741738"/>
          <p14:tracePt t="94042" x="7089775" y="3759200"/>
          <p14:tracePt t="94059" x="7027863" y="3795713"/>
          <p14:tracePt t="94075" x="6946900" y="3848100"/>
          <p14:tracePt t="94092" x="6867525" y="3884613"/>
          <p14:tracePt t="94109" x="6786563" y="3938588"/>
          <p14:tracePt t="94125" x="6724650" y="3965575"/>
          <p14:tracePt t="94142" x="6697663" y="3973513"/>
          <p14:tracePt t="94159" x="6680200" y="3973513"/>
          <p14:tracePt t="94176" x="6670675" y="3983038"/>
          <p14:tracePt t="94192" x="6653213" y="3990975"/>
          <p14:tracePt t="94209" x="6643688" y="3990975"/>
          <p14:tracePt t="94226" x="6616700" y="4000500"/>
          <p14:tracePt t="94242" x="6562725" y="4010025"/>
          <p14:tracePt t="94259" x="6545263" y="4017963"/>
          <p14:tracePt t="94275" x="6537325" y="4017963"/>
          <p14:tracePt t="94319" x="6537325" y="4027488"/>
          <p14:tracePt t="94327" x="6527800" y="4027488"/>
          <p14:tracePt t="94399" x="6527800" y="4037013"/>
          <p14:tracePt t="94415" x="6527800" y="4044950"/>
          <p14:tracePt t="94423" x="6527800" y="4062413"/>
          <p14:tracePt t="94431" x="6537325" y="4071938"/>
          <p14:tracePt t="94442" x="6537325" y="4089400"/>
          <p14:tracePt t="94459" x="6562725" y="4116388"/>
          <p14:tracePt t="94476" x="6599238" y="4143375"/>
          <p14:tracePt t="94492" x="6653213" y="4179888"/>
          <p14:tracePt t="94509" x="6688138" y="4205288"/>
          <p14:tracePt t="94526" x="6724650" y="4224338"/>
          <p14:tracePt t="94542" x="6742113" y="4241800"/>
          <p14:tracePt t="94591" x="6751638" y="4241800"/>
          <p14:tracePt t="94607" x="6759575" y="4241800"/>
          <p14:tracePt t="94631" x="6777038" y="4241800"/>
          <p14:tracePt t="94663" x="6786563" y="4241800"/>
          <p14:tracePt t="94672" x="6796088" y="4241800"/>
          <p14:tracePt t="94679" x="6804025" y="4241800"/>
          <p14:tracePt t="94692" x="6823075" y="4241800"/>
          <p14:tracePt t="94709" x="6875463" y="4241800"/>
          <p14:tracePt t="94726" x="6894513" y="4241800"/>
          <p14:tracePt t="94742" x="6902450" y="4241800"/>
          <p14:tracePt t="94759" x="6929438" y="4241800"/>
          <p14:tracePt t="94776" x="6938963" y="4241800"/>
          <p14:tracePt t="94792" x="6946900" y="4241800"/>
          <p14:tracePt t="94809" x="7000875" y="4241800"/>
          <p14:tracePt t="94826" x="7062788" y="4241800"/>
          <p14:tracePt t="94843" x="7099300" y="4241800"/>
          <p14:tracePt t="94859" x="7116763" y="4232275"/>
          <p14:tracePt t="94876" x="7126288" y="4224338"/>
          <p14:tracePt t="94909" x="7143750" y="4214813"/>
          <p14:tracePt t="94926" x="7153275" y="4205288"/>
          <p14:tracePt t="94959" x="7188200" y="4197350"/>
          <p14:tracePt t="94976" x="7215188" y="4179888"/>
          <p14:tracePt t="94993" x="7242175" y="4170363"/>
          <p14:tracePt t="95009" x="7286625" y="4152900"/>
          <p14:tracePt t="95026" x="7313613" y="4143375"/>
          <p14:tracePt t="95043" x="7348538" y="4133850"/>
          <p14:tracePt t="95059" x="7367588" y="4125913"/>
          <p14:tracePt t="95076" x="7375525" y="4116388"/>
          <p14:tracePt t="95109" x="7385050" y="4108450"/>
          <p14:tracePt t="95126" x="7385050" y="4089400"/>
          <p14:tracePt t="95143" x="7394575" y="4089400"/>
          <p14:tracePt t="95159" x="7394575" y="4081463"/>
          <p14:tracePt t="95176" x="7402513" y="4081463"/>
          <p14:tracePt t="95193" x="7419975" y="4071938"/>
          <p14:tracePt t="95210" x="7429500" y="4062413"/>
          <p14:tracePt t="95264" x="7429500" y="4054475"/>
          <p14:tracePt t="95295" x="7439025" y="4044950"/>
          <p14:tracePt t="95360" x="7446963" y="4044950"/>
          <p14:tracePt t="95368" x="7446963" y="4037013"/>
          <p14:tracePt t="95383" x="7456488" y="4027488"/>
          <p14:tracePt t="95399" x="7466013" y="4010025"/>
          <p14:tracePt t="95415" x="7466013" y="4000500"/>
          <p14:tracePt t="95426" x="7473950" y="4000500"/>
          <p14:tracePt t="95456" x="7473950" y="3990975"/>
          <p14:tracePt t="95639" x="7466013" y="4000500"/>
          <p14:tracePt t="95655" x="7456488" y="4010025"/>
          <p14:tracePt t="95663" x="7446963" y="4017963"/>
          <p14:tracePt t="95677" x="7446963" y="4027488"/>
          <p14:tracePt t="95693" x="7439025" y="4037013"/>
          <p14:tracePt t="95710" x="7439025" y="4054475"/>
          <p14:tracePt t="95727" x="7439025" y="4081463"/>
          <p14:tracePt t="95743" x="7439025" y="4108450"/>
          <p14:tracePt t="95760" x="7439025" y="4116388"/>
          <p14:tracePt t="95777" x="7439025" y="4133850"/>
          <p14:tracePt t="95824" x="7439025" y="4143375"/>
          <p14:tracePt t="95839" x="7439025" y="4160838"/>
          <p14:tracePt t="95847" x="7446963" y="4160838"/>
          <p14:tracePt t="95860" x="7446963" y="4170363"/>
          <p14:tracePt t="95877" x="7466013" y="4197350"/>
          <p14:tracePt t="95894" x="7483475" y="4205288"/>
          <p14:tracePt t="95910" x="7518400" y="4232275"/>
          <p14:tracePt t="95927" x="7545388" y="4251325"/>
          <p14:tracePt t="95943" x="7599363" y="4268788"/>
          <p14:tracePt t="95960" x="7634288" y="4276725"/>
          <p14:tracePt t="95977" x="7670800" y="4295775"/>
          <p14:tracePt t="95994" x="7688263" y="4295775"/>
          <p14:tracePt t="96010" x="7705725" y="4295775"/>
          <p14:tracePt t="96027" x="7724775" y="4295775"/>
          <p14:tracePt t="96044" x="7742238" y="4295775"/>
          <p14:tracePt t="96060" x="7751763" y="4295775"/>
          <p14:tracePt t="96093" x="7769225" y="4295775"/>
          <p14:tracePt t="96110" x="7777163" y="4295775"/>
          <p14:tracePt t="96127" x="7777163" y="4268788"/>
          <p14:tracePt t="96144" x="7777163" y="4251325"/>
          <p14:tracePt t="96160" x="7786688" y="4232275"/>
          <p14:tracePt t="96177" x="7786688" y="4224338"/>
          <p14:tracePt t="96194" x="7786688" y="4205288"/>
          <p14:tracePt t="96210" x="7796213" y="4187825"/>
          <p14:tracePt t="96227" x="7796213" y="4160838"/>
          <p14:tracePt t="96244" x="7796213" y="4143375"/>
          <p14:tracePt t="96260" x="7796213" y="4108450"/>
          <p14:tracePt t="96277" x="7796213" y="4071938"/>
          <p14:tracePt t="96294" x="7796213" y="4054475"/>
          <p14:tracePt t="96310" x="7796213" y="4044950"/>
          <p14:tracePt t="96327" x="7796213" y="4037013"/>
          <p14:tracePt t="96352" x="7796213" y="4027488"/>
          <p14:tracePt t="96376" x="7796213" y="4017963"/>
          <p14:tracePt t="96416" x="7796213" y="4010025"/>
          <p14:tracePt t="96424" x="7796213" y="4000500"/>
          <p14:tracePt t="96440" x="7786688" y="3983038"/>
          <p14:tracePt t="96472" x="7777163" y="3983038"/>
          <p14:tracePt t="96488" x="7769225" y="3983038"/>
          <p14:tracePt t="96504" x="7751763" y="3983038"/>
          <p14:tracePt t="96512" x="7742238" y="3983038"/>
          <p14:tracePt t="96520" x="7732713" y="3983038"/>
          <p14:tracePt t="96528" x="7724775" y="3983038"/>
          <p14:tracePt t="96544" x="7715250" y="3973513"/>
          <p14:tracePt t="96561" x="7697788" y="3973513"/>
          <p14:tracePt t="96577" x="7688263" y="3973513"/>
          <p14:tracePt t="96594" x="7670800" y="3973513"/>
          <p14:tracePt t="96611" x="7661275" y="3973513"/>
          <p14:tracePt t="96628" x="7643813" y="3973513"/>
          <p14:tracePt t="96644" x="7589838" y="3990975"/>
          <p14:tracePt t="96661" x="7572375" y="3990975"/>
          <p14:tracePt t="96677" x="7545388" y="4000500"/>
          <p14:tracePt t="96711" x="7527925" y="4000500"/>
          <p14:tracePt t="96728" x="7510463" y="4010025"/>
          <p14:tracePt t="96744" x="7500938" y="4010025"/>
          <p14:tracePt t="96761" x="7491413" y="4010025"/>
          <p14:tracePt t="96778" x="7491413" y="4017963"/>
          <p14:tracePt t="96794" x="7483475" y="4027488"/>
          <p14:tracePt t="96811" x="7466013" y="4037013"/>
          <p14:tracePt t="96828" x="7466013" y="4044950"/>
          <p14:tracePt t="96844" x="7466013" y="4054475"/>
          <p14:tracePt t="96861" x="7466013" y="4071938"/>
          <p14:tracePt t="96878" x="7466013" y="4081463"/>
          <p14:tracePt t="96894" x="7456488" y="4098925"/>
          <p14:tracePt t="96911" x="7456488" y="4133850"/>
          <p14:tracePt t="96928" x="7446963" y="4170363"/>
          <p14:tracePt t="96944" x="7446963" y="4187825"/>
          <p14:tracePt t="96961" x="7439025" y="4205288"/>
          <p14:tracePt t="96978" x="7439025" y="4214813"/>
          <p14:tracePt t="96994" x="7439025" y="4232275"/>
          <p14:tracePt t="97011" x="7439025" y="4241800"/>
          <p14:tracePt t="97744" x="7429500" y="4241800"/>
          <p14:tracePt t="97752" x="7412038" y="4241800"/>
          <p14:tracePt t="97768" x="7394575" y="4241800"/>
          <p14:tracePt t="97778" x="7385050" y="4241800"/>
          <p14:tracePt t="97800" x="7367588" y="4241800"/>
          <p14:tracePt t="97816" x="7358063" y="4241800"/>
          <p14:tracePt t="97848" x="7340600" y="4241800"/>
          <p14:tracePt t="97937" x="7331075" y="4241800"/>
          <p14:tracePt t="97953" x="7323138" y="4251325"/>
          <p14:tracePt t="99193" x="7313613" y="4251325"/>
          <p14:tracePt t="99265" x="7304088" y="4251325"/>
          <p14:tracePt t="99441" x="7286625" y="4251325"/>
          <p14:tracePt t="99553" x="7286625" y="4268788"/>
          <p14:tracePt t="99561" x="7286625" y="4276725"/>
          <p14:tracePt t="99569" x="7259638" y="4303713"/>
          <p14:tracePt t="99580" x="7205663" y="4348163"/>
          <p14:tracePt t="99597" x="7108825" y="4456113"/>
          <p14:tracePt t="99613" x="6938963" y="4589463"/>
          <p14:tracePt t="99630" x="6715125" y="4751388"/>
          <p14:tracePt t="99647" x="6429375" y="4929188"/>
          <p14:tracePt t="99663" x="6143625" y="5045075"/>
          <p14:tracePt t="99680" x="5803900" y="5197475"/>
          <p14:tracePt t="99697" x="5357813" y="5446713"/>
          <p14:tracePt t="99714" x="4357688" y="5973763"/>
          <p14:tracePt t="99730" x="3554413" y="6411913"/>
          <p14:tracePt t="99747" x="2598738" y="6848475"/>
          <p14:tracePt t="99763" x="1616075" y="6848475"/>
          <p14:tracePt t="101875" x="1527175" y="6419850"/>
          <p14:tracePt t="101883" x="2027238" y="6313488"/>
          <p14:tracePt t="101899" x="2874963" y="6161088"/>
          <p14:tracePt t="101915" x="3348038" y="6153150"/>
          <p14:tracePt t="101932" x="4027488" y="6153150"/>
          <p14:tracePt t="101949" x="4894263" y="6153150"/>
          <p14:tracePt t="101965" x="5973763" y="6215063"/>
          <p14:tracePt t="101982" x="7134225" y="6375400"/>
          <p14:tracePt t="101999" x="8697913" y="6589713"/>
          <p14:tracePt t="102015" x="10456863" y="6848475"/>
          <p14:tracePt t="102032" x="12188825" y="6848475"/>
          <p14:tracePt t="102098" x="12188825" y="6840538"/>
          <p14:tracePt t="102107" x="12188825" y="6751638"/>
          <p14:tracePt t="102115" x="12188825" y="6634163"/>
          <p14:tracePt t="102132" x="12188825" y="6375400"/>
          <p14:tracePt t="102149" x="12188825" y="6108700"/>
          <p14:tracePt t="102166" x="12188825" y="5759450"/>
          <p14:tracePt t="102182" x="12188825" y="5322888"/>
          <p14:tracePt t="102199" x="12134850" y="4483100"/>
          <p14:tracePt t="102215" x="11661775" y="3581400"/>
          <p14:tracePt t="102232" x="10939463" y="2633663"/>
          <p14:tracePt t="102249" x="10225088" y="1919288"/>
          <p14:tracePt t="102266" x="9555163" y="1500188"/>
          <p14:tracePt t="102283" x="8528050" y="758825"/>
          <p14:tracePt t="102299" x="7643813" y="0"/>
          <p14:tracePt t="102315" x="6562725" y="0"/>
          <p14:tracePt t="102333" x="5697538" y="0"/>
          <p14:tracePt t="102349" x="5224463" y="0"/>
          <p14:tracePt t="102366" x="5000625" y="0"/>
          <p14:tracePt t="102382" x="4751388" y="0"/>
          <p14:tracePt t="102399" x="4402138" y="0"/>
          <p14:tracePt t="102416" x="4000500" y="0"/>
          <p14:tracePt t="102432" x="3714750" y="0"/>
          <p14:tracePt t="102449" x="3608388" y="0"/>
          <p14:tracePt t="102466" x="3544888" y="0"/>
          <p14:tracePt t="102483" x="3473450" y="0"/>
          <p14:tracePt t="102499" x="3455988" y="0"/>
          <p14:tracePt t="102516" x="3446463" y="9525"/>
          <p14:tracePt t="102533" x="3375025" y="53975"/>
          <p14:tracePt t="102549" x="3197225" y="169863"/>
          <p14:tracePt t="102566" x="2874963" y="347663"/>
          <p14:tracePt t="102582" x="2428875" y="581025"/>
          <p14:tracePt t="102599" x="2205038" y="696913"/>
          <p14:tracePt t="102616" x="2125663" y="830263"/>
          <p14:tracePt t="102633" x="2232025" y="1081088"/>
          <p14:tracePt t="102649" x="2982913" y="1697038"/>
          <p14:tracePt t="102666" x="4054475" y="2473325"/>
          <p14:tracePt t="102683" x="5473700" y="3795713"/>
          <p14:tracePt t="102699" x="6037263" y="4572000"/>
          <p14:tracePt t="102716" x="6384925" y="5081588"/>
          <p14:tracePt t="102733" x="6581775" y="5348288"/>
          <p14:tracePt t="102749" x="6823075" y="5429250"/>
          <p14:tracePt t="102766" x="7224713" y="5527675"/>
          <p14:tracePt t="102783" x="7518400" y="5589588"/>
          <p14:tracePt t="102799" x="7777163" y="5643563"/>
          <p14:tracePt t="102816" x="7966075" y="5741988"/>
          <p14:tracePt t="102833" x="8215313" y="5894388"/>
          <p14:tracePt t="102849" x="8537575" y="6054725"/>
          <p14:tracePt t="102866" x="8902700" y="6143625"/>
          <p14:tracePt t="102883" x="9563100" y="6161088"/>
          <p14:tracePt t="102899" x="9920288" y="6134100"/>
          <p14:tracePt t="102916" x="10063163" y="6054725"/>
          <p14:tracePt t="102933" x="10134600" y="5946775"/>
          <p14:tracePt t="102950" x="10161588" y="5786438"/>
          <p14:tracePt t="102966" x="10117138" y="5562600"/>
          <p14:tracePt t="102983" x="10018713" y="5251450"/>
          <p14:tracePt t="103000" x="9947275" y="5000625"/>
          <p14:tracePt t="103016" x="9894888" y="4830763"/>
          <p14:tracePt t="103033" x="9867900" y="4697413"/>
          <p14:tracePt t="103050" x="9840913" y="4589463"/>
          <p14:tracePt t="103066" x="9786938" y="4483100"/>
          <p14:tracePt t="103083" x="9626600" y="4313238"/>
          <p14:tracePt t="103100" x="9483725" y="4187825"/>
          <p14:tracePt t="103116" x="9313863" y="4098925"/>
          <p14:tracePt t="103133" x="9090025" y="4000500"/>
          <p14:tracePt t="103150" x="8867775" y="3956050"/>
          <p14:tracePt t="103167" x="8643938" y="3919538"/>
          <p14:tracePt t="103183" x="8456613" y="3884613"/>
          <p14:tracePt t="103200" x="8304213" y="3867150"/>
          <p14:tracePt t="103216" x="8197850" y="3830638"/>
          <p14:tracePt t="103233" x="8081963" y="3813175"/>
          <p14:tracePt t="103250" x="7947025" y="3795713"/>
          <p14:tracePt t="103267" x="7643813" y="3795713"/>
          <p14:tracePt t="103283" x="7429500" y="3803650"/>
          <p14:tracePt t="103300" x="7224713" y="3848100"/>
          <p14:tracePt t="103317" x="7081838" y="3848100"/>
          <p14:tracePt t="103333" x="6965950" y="3857625"/>
          <p14:tracePt t="103350" x="6894513" y="3867150"/>
          <p14:tracePt t="103367" x="6840538" y="3884613"/>
          <p14:tracePt t="103383" x="6813550" y="3919538"/>
          <p14:tracePt t="103400" x="6777038" y="3956050"/>
          <p14:tracePt t="103417" x="6742113" y="4037013"/>
          <p14:tracePt t="103433" x="6732588" y="4071938"/>
          <p14:tracePt t="103450" x="6732588" y="4125913"/>
          <p14:tracePt t="103467" x="6786563" y="4179888"/>
          <p14:tracePt t="103483" x="6823075" y="4197350"/>
          <p14:tracePt t="103500" x="6831013" y="4214813"/>
          <p14:tracePt t="103517" x="6875463" y="4232275"/>
          <p14:tracePt t="103533" x="6946900" y="4276725"/>
          <p14:tracePt t="103550" x="7045325" y="4330700"/>
          <p14:tracePt t="103567" x="7188200" y="4384675"/>
          <p14:tracePt t="103583" x="7340600" y="4446588"/>
          <p14:tracePt t="103600" x="7466013" y="4500563"/>
          <p14:tracePt t="103617" x="7608888" y="4554538"/>
          <p14:tracePt t="103633" x="7688263" y="4562475"/>
          <p14:tracePt t="103650" x="7742238" y="4562475"/>
          <p14:tracePt t="103667" x="7769225" y="4554538"/>
          <p14:tracePt t="103684" x="7777163" y="4518025"/>
          <p14:tracePt t="103700" x="7777163" y="4473575"/>
          <p14:tracePt t="103717" x="7777163" y="4429125"/>
          <p14:tracePt t="103733" x="7777163" y="4394200"/>
          <p14:tracePt t="103750" x="7777163" y="4367213"/>
          <p14:tracePt t="103767" x="7786688" y="4357688"/>
          <p14:tracePt t="103784" x="7786688" y="4330700"/>
          <p14:tracePt t="103804" x="7786688" y="4322763"/>
          <p14:tracePt t="103819" x="7777163" y="4322763"/>
          <p14:tracePt t="104131" x="7769225" y="4322763"/>
          <p14:tracePt t="104156" x="7759700" y="4322763"/>
          <p14:tracePt t="104179" x="7751763" y="4322763"/>
          <p14:tracePt t="104204" x="7742238" y="4330700"/>
          <p14:tracePt t="104228" x="7724775" y="4340225"/>
          <p14:tracePt t="104244" x="7724775" y="4357688"/>
          <p14:tracePt t="104251" x="7715250" y="4357688"/>
          <p14:tracePt t="104259" x="7697788" y="4367213"/>
          <p14:tracePt t="104292" x="7688263" y="4375150"/>
          <p14:tracePt t="104364" x="7688263" y="4384675"/>
          <p14:tracePt t="104372" x="7705725" y="4384675"/>
          <p14:tracePt t="104396" x="7724775" y="4375150"/>
          <p14:tracePt t="104404" x="7732713" y="4375150"/>
          <p14:tracePt t="104436" x="7751763" y="4367213"/>
          <p14:tracePt t="104452" x="7769225" y="4340225"/>
          <p14:tracePt t="104460" x="7804150" y="4313238"/>
          <p14:tracePt t="104468" x="7813675" y="4276725"/>
          <p14:tracePt t="104484" x="7885113" y="4187825"/>
          <p14:tracePt t="104501" x="7947025" y="4062413"/>
          <p14:tracePt t="104517" x="8010525" y="3965575"/>
          <p14:tracePt t="104534" x="8062913" y="3867150"/>
          <p14:tracePt t="104551" x="8089900" y="3803650"/>
          <p14:tracePt t="104567" x="8099425" y="3795713"/>
          <p14:tracePt t="104584" x="8126413" y="3759200"/>
          <p14:tracePt t="104601" x="8161338" y="3732213"/>
          <p14:tracePt t="104618" x="8251825" y="3732213"/>
          <p14:tracePt t="104634" x="8402638" y="3732213"/>
          <p14:tracePt t="104651" x="8501063" y="3732213"/>
          <p14:tracePt t="104668" x="8616950" y="3714750"/>
          <p14:tracePt t="104684" x="8670925" y="3697288"/>
          <p14:tracePt t="104701" x="8742363" y="3633788"/>
          <p14:tracePt t="104718" x="8786813" y="3589338"/>
          <p14:tracePt t="104734" x="8823325" y="3554413"/>
          <p14:tracePt t="104751" x="8840788" y="3527425"/>
          <p14:tracePt t="104784" x="8848725" y="3500438"/>
          <p14:tracePt t="104801" x="8858250" y="3490913"/>
          <p14:tracePt t="104818" x="8867775" y="3490913"/>
          <p14:tracePt t="104834" x="8885238" y="3473450"/>
          <p14:tracePt t="104851" x="8894763" y="3465513"/>
          <p14:tracePt t="104868" x="8902700" y="3446463"/>
          <p14:tracePt t="104885" x="8912225" y="3419475"/>
          <p14:tracePt t="104901" x="8912225" y="3411538"/>
          <p14:tracePt t="104918" x="8912225" y="3402013"/>
          <p14:tracePt t="104935" x="8912225" y="3384550"/>
          <p14:tracePt t="104951" x="8920163" y="3348038"/>
          <p14:tracePt t="104968" x="8920163" y="3322638"/>
          <p14:tracePt t="104984" x="8920163" y="3313113"/>
          <p14:tracePt t="105001" x="8920163" y="3295650"/>
          <p14:tracePt t="105018" x="8920163" y="3286125"/>
          <p14:tracePt t="105035" x="8920163" y="3276600"/>
          <p14:tracePt t="105052" x="8912225" y="3259138"/>
          <p14:tracePt t="105085" x="8902700" y="3251200"/>
          <p14:tracePt t="105108" x="8902700" y="3241675"/>
          <p14:tracePt t="105148" x="8894763" y="3232150"/>
          <p14:tracePt t="105156" x="8894763" y="3224213"/>
          <p14:tracePt t="105180" x="8885238" y="3224213"/>
          <p14:tracePt t="105196" x="8875713" y="3224213"/>
          <p14:tracePt t="105204" x="8867775" y="3224213"/>
          <p14:tracePt t="105220" x="8848725" y="3224213"/>
          <p14:tracePt t="105236" x="8831263" y="3224213"/>
          <p14:tracePt t="105540" x="8823325" y="3224213"/>
          <p14:tracePt t="105548" x="8804275" y="3224213"/>
          <p14:tracePt t="105564" x="8796338" y="3224213"/>
          <p14:tracePt t="105572" x="8777288" y="3224213"/>
          <p14:tracePt t="105588" x="8759825" y="3224213"/>
          <p14:tracePt t="105604" x="8751888" y="3224213"/>
          <p14:tracePt t="105772" x="8742363" y="3224213"/>
          <p14:tracePt t="105788" x="8742363" y="3214688"/>
          <p14:tracePt t="105796" x="8742363" y="3205163"/>
          <p14:tracePt t="105804" x="8732838" y="3197225"/>
          <p14:tracePt t="105933" x="8715375" y="3197225"/>
          <p14:tracePt t="105940" x="8705850" y="3197225"/>
          <p14:tracePt t="105952" x="8697913" y="3197225"/>
          <p14:tracePt t="105973" x="8688388" y="3197225"/>
          <p14:tracePt t="106004" x="8680450" y="3197225"/>
          <p14:tracePt t="106044" x="8670925" y="3197225"/>
          <p14:tracePt t="106053" x="8670925" y="3205163"/>
          <p14:tracePt t="106101" x="8661400" y="3205163"/>
          <p14:tracePt t="106132" x="8653463" y="3205163"/>
          <p14:tracePt t="106140" x="8643938" y="3205163"/>
          <p14:tracePt t="106156" x="8634413" y="3205163"/>
          <p14:tracePt t="106169" x="8626475" y="3205163"/>
          <p14:tracePt t="106197" x="8616950" y="3205163"/>
          <p14:tracePt t="106213" x="8609013" y="3205163"/>
          <p14:tracePt t="106229" x="8599488" y="3205163"/>
          <p14:tracePt t="106236" x="8572500" y="3214688"/>
          <p14:tracePt t="106252" x="8545513" y="3251200"/>
          <p14:tracePt t="106269" x="8545513" y="3286125"/>
          <p14:tracePt t="106286" x="8545513" y="3303588"/>
          <p14:tracePt t="106302" x="8545513" y="3313113"/>
          <p14:tracePt t="106349" x="8545513" y="3322638"/>
          <p14:tracePt t="106397" x="8555038" y="3330575"/>
          <p14:tracePt t="106540" x="8555038" y="3340100"/>
          <p14:tracePt t="106564" x="8545513" y="3340100"/>
          <p14:tracePt t="106573" x="8537575" y="3340100"/>
          <p14:tracePt t="106597" x="8528050" y="3340100"/>
          <p14:tracePt t="106677" x="8518525" y="3340100"/>
          <p14:tracePt t="106693" x="8510588" y="3340100"/>
          <p14:tracePt t="106733" x="8491538" y="3340100"/>
          <p14:tracePt t="106741" x="8483600" y="3340100"/>
          <p14:tracePt t="106845" x="8474075" y="3340100"/>
          <p14:tracePt t="107437" x="8447088" y="3340100"/>
          <p14:tracePt t="107701" x="8447088" y="3348038"/>
          <p14:tracePt t="107726" x="8447088" y="3357563"/>
          <p14:tracePt t="107733" x="8439150" y="3367088"/>
          <p14:tracePt t="108285" x="8447088" y="3375025"/>
          <p14:tracePt t="108293" x="8456613" y="3375025"/>
          <p14:tracePt t="108325" x="8466138" y="3375025"/>
          <p14:tracePt t="108349" x="8474075" y="3375025"/>
          <p14:tracePt t="108357" x="8483600" y="3375025"/>
          <p14:tracePt t="108365" x="8491538" y="3375025"/>
          <p14:tracePt t="108373" x="8501063" y="3375025"/>
          <p14:tracePt t="108389" x="8510588" y="3375025"/>
          <p14:tracePt t="108421" x="8518525" y="3375025"/>
          <p14:tracePt t="108430" x="8528050" y="3375025"/>
          <p14:tracePt t="108453" x="8537575" y="3375025"/>
          <p14:tracePt t="108469" x="8545513" y="3375025"/>
          <p14:tracePt t="108501" x="8555038" y="3375025"/>
          <p14:tracePt t="108510" x="8562975" y="3375025"/>
          <p14:tracePt t="108533" x="8572500" y="3367088"/>
          <p14:tracePt t="108557" x="8589963" y="3367088"/>
          <p14:tracePt t="108574" x="8589963" y="3357563"/>
          <p14:tracePt t="108581" x="8599488" y="3357563"/>
          <p14:tracePt t="108589" x="8609013" y="3348038"/>
          <p14:tracePt t="108613" x="8616950" y="3340100"/>
          <p14:tracePt t="108646" x="8626475" y="3340100"/>
          <p14:tracePt t="108670" x="8634413" y="3340100"/>
          <p14:tracePt t="108702" x="8643938" y="3340100"/>
          <p14:tracePt t="108710" x="8653463" y="3340100"/>
          <p14:tracePt t="108742" x="8670925" y="3340100"/>
          <p14:tracePt t="108758" x="8680450" y="3340100"/>
          <p14:tracePt t="108766" x="8688388" y="3340100"/>
          <p14:tracePt t="108782" x="8697913" y="3340100"/>
          <p14:tracePt t="108790" x="8705850" y="3340100"/>
          <p14:tracePt t="108805" x="8715375" y="3340100"/>
          <p14:tracePt t="108821" x="8724900" y="3348038"/>
          <p14:tracePt t="108838" x="8732838" y="3348038"/>
          <p14:tracePt t="108854" x="8742363" y="3348038"/>
          <p14:tracePt t="108871" x="8759825" y="3348038"/>
          <p14:tracePt t="108888" x="8769350" y="3348038"/>
          <p14:tracePt t="108904" x="8786813" y="3348038"/>
          <p14:tracePt t="108921" x="8796338" y="3348038"/>
          <p14:tracePt t="108938" x="8804275" y="3348038"/>
          <p14:tracePt t="108955" x="8823325" y="3348038"/>
          <p14:tracePt t="108971" x="8840788" y="3348038"/>
          <p14:tracePt t="108988" x="8848725" y="3348038"/>
          <p14:tracePt t="109004" x="8867775" y="3348038"/>
          <p14:tracePt t="109022" x="8902700" y="3348038"/>
          <p14:tracePt t="109038" x="8929688" y="3348038"/>
          <p14:tracePt t="109055" x="8956675" y="3348038"/>
          <p14:tracePt t="109071" x="8991600" y="3348038"/>
          <p14:tracePt t="109088" x="9001125" y="3348038"/>
          <p14:tracePt t="109105" x="9028113" y="3348038"/>
          <p14:tracePt t="109122" x="9045575" y="3348038"/>
          <p14:tracePt t="109138" x="9072563" y="3340100"/>
          <p14:tracePt t="109155" x="9090025" y="3340100"/>
          <p14:tracePt t="109171" x="9109075" y="3330575"/>
          <p14:tracePt t="109188" x="9126538" y="3322638"/>
          <p14:tracePt t="109205" x="9134475" y="3313113"/>
          <p14:tracePt t="109222" x="9161463" y="3286125"/>
          <p14:tracePt t="109238" x="9170988" y="3276600"/>
          <p14:tracePt t="109255" x="9180513" y="3268663"/>
          <p14:tracePt t="109272" x="9197975" y="3251200"/>
          <p14:tracePt t="109288" x="9205913" y="3232150"/>
          <p14:tracePt t="109305" x="9205913" y="3214688"/>
          <p14:tracePt t="109322" x="9224963" y="3187700"/>
          <p14:tracePt t="109338" x="9224963" y="3179763"/>
          <p14:tracePt t="109355" x="9224963" y="3170238"/>
          <p14:tracePt t="109372" x="9224963" y="3160713"/>
          <p14:tracePt t="109388" x="9224963" y="3152775"/>
          <p14:tracePt t="109405" x="9224963" y="3143250"/>
          <p14:tracePt t="109421" x="9224963" y="3133725"/>
          <p14:tracePt t="109438" x="9224963" y="3116263"/>
          <p14:tracePt t="109455" x="9224963" y="3108325"/>
          <p14:tracePt t="109472" x="9224963" y="3098800"/>
          <p14:tracePt t="109505" x="9224963" y="3089275"/>
          <p14:tracePt t="109522" x="9215438" y="3071813"/>
          <p14:tracePt t="109538" x="9215438" y="3062288"/>
          <p14:tracePt t="109555" x="9188450" y="3054350"/>
          <p14:tracePt t="109588" x="9170988" y="3044825"/>
          <p14:tracePt t="109605" x="9161463" y="3036888"/>
          <p14:tracePt t="109622" x="9153525" y="3027363"/>
          <p14:tracePt t="109639" x="9134475" y="3017838"/>
          <p14:tracePt t="109655" x="9126538" y="3000375"/>
          <p14:tracePt t="109672" x="9117013" y="3000375"/>
          <p14:tracePt t="109688" x="9099550" y="2982913"/>
          <p14:tracePt t="109705" x="9090025" y="2973388"/>
          <p14:tracePt t="109722" x="9063038" y="2965450"/>
          <p14:tracePt t="109739" x="9055100" y="2955925"/>
          <p14:tracePt t="109755" x="9018588" y="2938463"/>
          <p14:tracePt t="109772" x="8991600" y="2938463"/>
          <p14:tracePt t="109789" x="8947150" y="2911475"/>
          <p14:tracePt t="109790" x="8920163" y="2901950"/>
          <p14:tracePt t="109805" x="8894763" y="2901950"/>
          <p14:tracePt t="109822" x="8796338" y="2874963"/>
          <p14:tracePt t="109839" x="8742363" y="2867025"/>
          <p14:tracePt t="109855" x="8724900" y="2867025"/>
          <p14:tracePt t="109872" x="8705850" y="2867025"/>
          <p14:tracePt t="109889" x="8688388" y="2867025"/>
          <p14:tracePt t="109905" x="8643938" y="2867025"/>
          <p14:tracePt t="109922" x="8589963" y="2867025"/>
          <p14:tracePt t="109939" x="8501063" y="2847975"/>
          <p14:tracePt t="109955" x="8439150" y="2847975"/>
          <p14:tracePt t="109973" x="8385175" y="2830513"/>
          <p14:tracePt t="109989" x="8375650" y="2830513"/>
          <p14:tracePt t="110005" x="8358188" y="2830513"/>
          <p14:tracePt t="110022" x="8348663" y="2840038"/>
          <p14:tracePt t="110039" x="8340725" y="2847975"/>
          <p14:tracePt t="110055" x="8340725" y="2857500"/>
          <p14:tracePt t="110073" x="8340725" y="2867025"/>
          <p14:tracePt t="110089" x="8340725" y="2874963"/>
          <p14:tracePt t="110126" x="8340725" y="2894013"/>
          <p14:tracePt t="110134" x="8340725" y="2901950"/>
          <p14:tracePt t="110142" x="8331200" y="2901950"/>
          <p14:tracePt t="110158" x="8331200" y="2911475"/>
          <p14:tracePt t="110173" x="8331200" y="2919413"/>
          <p14:tracePt t="110189" x="8340725" y="2938463"/>
          <p14:tracePt t="110206" x="8348663" y="2955925"/>
          <p14:tracePt t="110222" x="8348663" y="2982913"/>
          <p14:tracePt t="110239" x="8358188" y="3009900"/>
          <p14:tracePt t="110256" x="8358188" y="3027363"/>
          <p14:tracePt t="110273" x="8367713" y="3044825"/>
          <p14:tracePt t="110289" x="8385175" y="3071813"/>
          <p14:tracePt t="110306" x="8385175" y="3108325"/>
          <p14:tracePt t="110323" x="8394700" y="3125788"/>
          <p14:tracePt t="110339" x="8402638" y="3143250"/>
          <p14:tracePt t="110356" x="8402638" y="3160713"/>
          <p14:tracePt t="110373" x="8412163" y="3179763"/>
          <p14:tracePt t="110389" x="8412163" y="3197225"/>
          <p14:tracePt t="110406" x="8429625" y="3232150"/>
          <p14:tracePt t="110423" x="8456613" y="3276600"/>
          <p14:tracePt t="110439" x="8466138" y="3313113"/>
          <p14:tracePt t="110456" x="8491538" y="3375025"/>
          <p14:tracePt t="110473" x="8510588" y="3411538"/>
          <p14:tracePt t="110489" x="8537575" y="3438525"/>
          <p14:tracePt t="110506" x="8572500" y="3473450"/>
          <p14:tracePt t="110523" x="8589963" y="3482975"/>
          <p14:tracePt t="110539" x="8609013" y="3490913"/>
          <p14:tracePt t="110556" x="8609013" y="3500438"/>
          <p14:tracePt t="110573" x="8616950" y="3509963"/>
          <p14:tracePt t="110589" x="8643938" y="3509963"/>
          <p14:tracePt t="110606" x="8697913" y="3527425"/>
          <p14:tracePt t="110623" x="8751888" y="3527425"/>
          <p14:tracePt t="110639" x="8777288" y="3527425"/>
          <p14:tracePt t="110656" x="8804275" y="3527425"/>
          <p14:tracePt t="110673" x="8831263" y="3527425"/>
          <p14:tracePt t="110689" x="8858250" y="3527425"/>
          <p14:tracePt t="110706" x="8920163" y="3527425"/>
          <p14:tracePt t="110723" x="8983663" y="3517900"/>
          <p14:tracePt t="110740" x="9018588" y="3517900"/>
          <p14:tracePt t="110756" x="9072563" y="3490913"/>
          <p14:tracePt t="110773" x="9090025" y="3482975"/>
          <p14:tracePt t="110790" x="9117013" y="3455988"/>
          <p14:tracePt t="110791" x="9126538" y="3455988"/>
          <p14:tracePt t="110807" x="9144000" y="3438525"/>
          <p14:tracePt t="110823" x="9144000" y="3419475"/>
          <p14:tracePt t="110839" x="9153525" y="3411538"/>
          <p14:tracePt t="110856" x="9161463" y="3384550"/>
          <p14:tracePt t="110873" x="9170988" y="3367088"/>
          <p14:tracePt t="110890" x="9180513" y="3330575"/>
          <p14:tracePt t="110906" x="9188450" y="3303588"/>
          <p14:tracePt t="110923" x="9197975" y="3286125"/>
          <p14:tracePt t="110940" x="9215438" y="3259138"/>
          <p14:tracePt t="110956" x="9224963" y="3251200"/>
          <p14:tracePt t="110973" x="9224963" y="3224213"/>
          <p14:tracePt t="110990" x="9242425" y="3205163"/>
          <p14:tracePt t="111007" x="9242425" y="3170238"/>
          <p14:tracePt t="111023" x="9242425" y="3143250"/>
          <p14:tracePt t="111040" x="9242425" y="3116263"/>
          <p14:tracePt t="111056" x="9242425" y="3089275"/>
          <p14:tracePt t="111073" x="9242425" y="3081338"/>
          <p14:tracePt t="111090" x="9242425" y="3062288"/>
          <p14:tracePt t="111106" x="9242425" y="3044825"/>
          <p14:tracePt t="111123" x="9242425" y="3027363"/>
          <p14:tracePt t="111140" x="9242425" y="3009900"/>
          <p14:tracePt t="111156" x="9242425" y="3000375"/>
          <p14:tracePt t="111173" x="9242425" y="2982913"/>
          <p14:tracePt t="111190" x="9232900" y="2955925"/>
          <p14:tracePt t="111207" x="9197975" y="2928938"/>
          <p14:tracePt t="111223" x="9188450" y="2911475"/>
          <p14:tracePt t="111240" x="9180513" y="2911475"/>
          <p14:tracePt t="111257" x="9153525" y="2901950"/>
          <p14:tracePt t="111273" x="9153525" y="2894013"/>
          <p14:tracePt t="111290" x="9134475" y="2894013"/>
          <p14:tracePt t="111306" x="9126538" y="2894013"/>
          <p14:tracePt t="111323" x="9109075" y="2894013"/>
          <p14:tracePt t="111340" x="9099550" y="2894013"/>
          <p14:tracePt t="111357" x="9063038" y="2894013"/>
          <p14:tracePt t="111373" x="9010650" y="2894013"/>
          <p14:tracePt t="111390" x="8929688" y="2894013"/>
          <p14:tracePt t="111407" x="8804275" y="2894013"/>
          <p14:tracePt t="111423" x="8742363" y="2894013"/>
          <p14:tracePt t="111440" x="8688388" y="2894013"/>
          <p14:tracePt t="111457" x="8643938" y="2894013"/>
          <p14:tracePt t="111473" x="8609013" y="2901950"/>
          <p14:tracePt t="111490" x="8555038" y="2919413"/>
          <p14:tracePt t="111507" x="8537575" y="2928938"/>
          <p14:tracePt t="111523" x="8518525" y="2928938"/>
          <p14:tracePt t="111541" x="8474075" y="2928938"/>
          <p14:tracePt t="111557" x="8439150" y="2938463"/>
          <p14:tracePt t="111574" x="8394700" y="2938463"/>
          <p14:tracePt t="111590" x="8358188" y="2955925"/>
          <p14:tracePt t="111607" x="8304213" y="2973388"/>
          <p14:tracePt t="111624" x="8286750" y="2982913"/>
          <p14:tracePt t="111640" x="8269288" y="2990850"/>
          <p14:tracePt t="111657" x="8259763" y="3009900"/>
          <p14:tracePt t="111674" x="8242300" y="3027363"/>
          <p14:tracePt t="111690" x="8232775" y="3054350"/>
          <p14:tracePt t="111707" x="8232775" y="3089275"/>
          <p14:tracePt t="111724" x="8232775" y="3108325"/>
          <p14:tracePt t="111740" x="8232775" y="3143250"/>
          <p14:tracePt t="111757" x="8232775" y="3170238"/>
          <p14:tracePt t="111774" x="8242300" y="3205163"/>
          <p14:tracePt t="111790" x="8251825" y="3241675"/>
          <p14:tracePt t="111807" x="8269288" y="3268663"/>
          <p14:tracePt t="111824" x="8277225" y="3303588"/>
          <p14:tracePt t="111840" x="8304213" y="3330575"/>
          <p14:tracePt t="111857" x="8340725" y="3375025"/>
          <p14:tracePt t="111874" x="8367713" y="3411538"/>
          <p14:tracePt t="111890" x="8394700" y="3438525"/>
          <p14:tracePt t="111907" x="8429625" y="3465513"/>
          <p14:tracePt t="111924" x="8491538" y="3500438"/>
          <p14:tracePt t="111940" x="8545513" y="3509963"/>
          <p14:tracePt t="111957" x="8582025" y="3509963"/>
          <p14:tracePt t="111974" x="8634413" y="3527425"/>
          <p14:tracePt t="111990" x="8643938" y="3527425"/>
          <p14:tracePt t="112007" x="8680450" y="3527425"/>
          <p14:tracePt t="112024" x="8705850" y="3536950"/>
          <p14:tracePt t="112041" x="8769350" y="3544888"/>
          <p14:tracePt t="112057" x="8858250" y="3544888"/>
          <p14:tracePt t="112074" x="8929688" y="3544888"/>
          <p14:tracePt t="112091" x="8974138" y="3544888"/>
          <p14:tracePt t="112107" x="9001125" y="3544888"/>
          <p14:tracePt t="112124" x="9018588" y="3544888"/>
          <p14:tracePt t="112141" x="9045575" y="3544888"/>
          <p14:tracePt t="112157" x="9055100" y="3536950"/>
          <p14:tracePt t="112174" x="9090025" y="3500438"/>
          <p14:tracePt t="112191" x="9117013" y="3473450"/>
          <p14:tracePt t="112207" x="9134475" y="3455988"/>
          <p14:tracePt t="112224" x="9161463" y="3419475"/>
          <p14:tracePt t="112241" x="9170988" y="3402013"/>
          <p14:tracePt t="112257" x="9180513" y="3384550"/>
          <p14:tracePt t="112274" x="9197975" y="3357563"/>
          <p14:tracePt t="112291" x="9205913" y="3330575"/>
          <p14:tracePt t="112307" x="9205913" y="3313113"/>
          <p14:tracePt t="112324" x="9224963" y="3286125"/>
          <p14:tracePt t="112341" x="9232900" y="3268663"/>
          <p14:tracePt t="112357" x="9232900" y="3259138"/>
          <p14:tracePt t="112374" x="9232900" y="3251200"/>
          <p14:tracePt t="112391" x="9242425" y="3224213"/>
          <p14:tracePt t="112408" x="9259888" y="3205163"/>
          <p14:tracePt t="112424" x="9259888" y="3187700"/>
          <p14:tracePt t="112441" x="9259888" y="3179763"/>
          <p14:tracePt t="112457" x="9259888" y="3143250"/>
          <p14:tracePt t="112474" x="9259888" y="3116263"/>
          <p14:tracePt t="112491" x="9259888" y="3089275"/>
          <p14:tracePt t="112507" x="9251950" y="3071813"/>
          <p14:tracePt t="112524" x="9251950" y="3054350"/>
          <p14:tracePt t="112541" x="9242425" y="3044825"/>
          <p14:tracePt t="112558" x="9232900" y="3027363"/>
          <p14:tracePt t="112591" x="9224963" y="3027363"/>
          <p14:tracePt t="112615" x="9224963" y="3017838"/>
          <p14:tracePt t="112639" x="9215438" y="3017838"/>
          <p14:tracePt t="112648" x="9215438" y="3009900"/>
          <p14:tracePt t="112658" x="9197975" y="3009900"/>
          <p14:tracePt t="112679" x="9188450" y="3000375"/>
          <p14:tracePt t="112695" x="9180513" y="3000375"/>
          <p14:tracePt t="112708" x="9170988" y="2990850"/>
          <p14:tracePt t="112724" x="9153525" y="2990850"/>
          <p14:tracePt t="112741" x="9117013" y="2982913"/>
          <p14:tracePt t="112758" x="9072563" y="2973388"/>
          <p14:tracePt t="112775" x="9018588" y="2973388"/>
          <p14:tracePt t="112791" x="8966200" y="2973388"/>
          <p14:tracePt t="112808" x="8947150" y="2973388"/>
          <p14:tracePt t="112825" x="8929688" y="2973388"/>
          <p14:tracePt t="112858" x="8902700" y="2973388"/>
          <p14:tracePt t="112875" x="8875713" y="2973388"/>
          <p14:tracePt t="112891" x="8831263" y="2973388"/>
          <p14:tracePt t="112908" x="8796338" y="2973388"/>
          <p14:tracePt t="112925" x="8769350" y="2973388"/>
          <p14:tracePt t="112941" x="8742363" y="2973388"/>
          <p14:tracePt t="112958" x="8724900" y="2973388"/>
          <p14:tracePt t="112975" x="8715375" y="2973388"/>
          <p14:tracePt t="112991" x="8661400" y="2973388"/>
          <p14:tracePt t="113008" x="8599488" y="2973388"/>
          <p14:tracePt t="113025" x="8555038" y="2973388"/>
          <p14:tracePt t="113041" x="8528050" y="2973388"/>
          <p14:tracePt t="113058" x="8483600" y="2982913"/>
          <p14:tracePt t="113075" x="8466138" y="2982913"/>
          <p14:tracePt t="113091" x="8439150" y="2982913"/>
          <p14:tracePt t="113108" x="8385175" y="2990850"/>
          <p14:tracePt t="113125" x="8331200" y="2990850"/>
          <p14:tracePt t="113141" x="8304213" y="3000375"/>
          <p14:tracePt t="113158" x="8259763" y="3054350"/>
          <p14:tracePt t="113175" x="8224838" y="3089275"/>
          <p14:tracePt t="113192" x="8180388" y="3108325"/>
          <p14:tracePt t="113208" x="8161338" y="3133725"/>
          <p14:tracePt t="113225" x="8153400" y="3179763"/>
          <p14:tracePt t="113242" x="8153400" y="3232150"/>
          <p14:tracePt t="113258" x="8180388" y="3286125"/>
          <p14:tracePt t="113275" x="8215313" y="3322638"/>
          <p14:tracePt t="113292" x="8251825" y="3340100"/>
          <p14:tracePt t="113308" x="8286750" y="3348038"/>
          <p14:tracePt t="113325" x="8348663" y="3384550"/>
          <p14:tracePt t="113342" x="8420100" y="3446463"/>
          <p14:tracePt t="113358" x="8510588" y="3509963"/>
          <p14:tracePt t="113375" x="8626475" y="3581400"/>
          <p14:tracePt t="113392" x="8786813" y="3660775"/>
          <p14:tracePt t="113408" x="8848725" y="3679825"/>
          <p14:tracePt t="113425" x="8875713" y="3697288"/>
          <p14:tracePt t="113442" x="8902700" y="3705225"/>
          <p14:tracePt t="113458" x="8920163" y="3705225"/>
          <p14:tracePt t="113475" x="8966200" y="3724275"/>
          <p14:tracePt t="113492" x="9010650" y="3724275"/>
          <p14:tracePt t="113508" x="9072563" y="3724275"/>
          <p14:tracePt t="113525" x="9134475" y="3724275"/>
          <p14:tracePt t="113542" x="9188450" y="3724275"/>
          <p14:tracePt t="113558" x="9224963" y="3724275"/>
          <p14:tracePt t="113575" x="9251950" y="3705225"/>
          <p14:tracePt t="113592" x="9286875" y="3687763"/>
          <p14:tracePt t="113609" x="9304338" y="3670300"/>
          <p14:tracePt t="113625" x="9323388" y="3660775"/>
          <p14:tracePt t="113642" x="9340850" y="3625850"/>
          <p14:tracePt t="113659" x="9348788" y="3608388"/>
          <p14:tracePt t="113675" x="9367838" y="3581400"/>
          <p14:tracePt t="113692" x="9375775" y="3536950"/>
          <p14:tracePt t="113709" x="9402763" y="3490913"/>
          <p14:tracePt t="113725" x="9412288" y="3446463"/>
          <p14:tracePt t="113742" x="9429750" y="3429000"/>
          <p14:tracePt t="113759" x="9429750" y="3394075"/>
          <p14:tracePt t="113775" x="9439275" y="3375025"/>
          <p14:tracePt t="113792" x="9439275" y="3340100"/>
          <p14:tracePt t="113809" x="9439275" y="3322638"/>
          <p14:tracePt t="113825" x="9439275" y="3313113"/>
          <p14:tracePt t="113842" x="9439275" y="3303588"/>
          <p14:tracePt t="113859" x="9439275" y="3295650"/>
          <p14:tracePt t="113936" x="9439275" y="3286125"/>
          <p14:tracePt t="114528" x="9429750" y="3286125"/>
          <p14:tracePt t="114568" x="9420225" y="3286125"/>
          <p14:tracePt t="114576" x="9412288" y="3286125"/>
          <p14:tracePt t="114608" x="9402763" y="3286125"/>
          <p14:tracePt t="114632" x="9394825" y="3286125"/>
          <p14:tracePt t="114640" x="9375775" y="3295650"/>
          <p14:tracePt t="115233" x="9358313" y="3295650"/>
          <p14:tracePt t="115273" x="9348788" y="3295650"/>
          <p14:tracePt t="115513" x="9340850" y="3303588"/>
          <p14:tracePt t="115545" x="9340850" y="3322638"/>
          <p14:tracePt t="115569" x="9348788" y="3330575"/>
          <p14:tracePt t="115585" x="9358313" y="3340100"/>
          <p14:tracePt t="115601" x="9375775" y="3348038"/>
          <p14:tracePt t="115609" x="9394825" y="3357563"/>
          <p14:tracePt t="115625" x="9402763" y="3357563"/>
          <p14:tracePt t="115633" x="9412288" y="3367088"/>
          <p14:tracePt t="115644" x="9429750" y="3367088"/>
          <p14:tracePt t="115660" x="9447213" y="3375025"/>
          <p14:tracePt t="115677" x="9483725" y="3394075"/>
          <p14:tracePt t="115694" x="9545638" y="3429000"/>
          <p14:tracePt t="115710" x="9698038" y="3465513"/>
          <p14:tracePt t="115727" x="9848850" y="3490913"/>
          <p14:tracePt t="115744" x="9956800" y="3527425"/>
          <p14:tracePt t="115761" x="10063163" y="3544888"/>
          <p14:tracePt t="115777" x="10099675" y="3554413"/>
          <p14:tracePt t="115794" x="10109200" y="3554413"/>
          <p14:tracePt t="115811" x="10117138" y="3562350"/>
          <p14:tracePt t="115827" x="10153650" y="3562350"/>
          <p14:tracePt t="115844" x="10180638" y="3562350"/>
          <p14:tracePt t="115860" x="10233025" y="3581400"/>
          <p14:tracePt t="115877" x="10287000" y="3581400"/>
          <p14:tracePt t="115894" x="10348913" y="3581400"/>
          <p14:tracePt t="115911" x="10412413" y="3581400"/>
          <p14:tracePt t="115927" x="10510838" y="3581400"/>
          <p14:tracePt t="115944" x="10634663" y="3581400"/>
          <p14:tracePt t="115961" x="10858500" y="3581400"/>
          <p14:tracePt t="115977" x="10966450" y="3581400"/>
          <p14:tracePt t="115994" x="11063288" y="3527425"/>
          <p14:tracePt t="116011" x="11072813" y="3527425"/>
          <p14:tracePt t="116028" x="11090275" y="3509963"/>
          <p14:tracePt t="116044" x="11109325" y="3482975"/>
          <p14:tracePt t="116061" x="11134725" y="3455988"/>
          <p14:tracePt t="116077" x="11161713" y="3419475"/>
          <p14:tracePt t="116094" x="11161713" y="3384550"/>
          <p14:tracePt t="116111" x="11171238" y="3357563"/>
          <p14:tracePt t="116127" x="11171238" y="3348038"/>
          <p14:tracePt t="116144" x="11171238" y="3330575"/>
          <p14:tracePt t="116161" x="11171238" y="3313113"/>
          <p14:tracePt t="116178" x="11171238" y="3303588"/>
          <p14:tracePt t="116194" x="11161713" y="3295650"/>
          <p14:tracePt t="116211" x="11161713" y="3268663"/>
          <p14:tracePt t="116227" x="11153775" y="3259138"/>
          <p14:tracePt t="116244" x="11153775" y="3251200"/>
          <p14:tracePt t="116261" x="11144250" y="3241675"/>
          <p14:tracePt t="116294" x="11134725" y="3232150"/>
          <p14:tracePt t="116311" x="11134725" y="3224213"/>
          <p14:tracePt t="116328" x="11126788" y="3214688"/>
          <p14:tracePt t="116344" x="11126788" y="3205163"/>
          <p14:tracePt t="116361" x="11099800" y="3179763"/>
          <p14:tracePt t="116377" x="11090275" y="3170238"/>
          <p14:tracePt t="116394" x="11082338" y="3152775"/>
          <p14:tracePt t="116411" x="11072813" y="3133725"/>
          <p14:tracePt t="116428" x="11063288" y="3125788"/>
          <p14:tracePt t="116444" x="11055350" y="3098800"/>
          <p14:tracePt t="116461" x="11037888" y="3089275"/>
          <p14:tracePt t="116478" x="11028363" y="3071813"/>
          <p14:tracePt t="116494" x="11018838" y="3071813"/>
          <p14:tracePt t="116511" x="10991850" y="3044825"/>
          <p14:tracePt t="116528" x="10966450" y="3036888"/>
          <p14:tracePt t="116544" x="10939463" y="3027363"/>
          <p14:tracePt t="116561" x="10868025" y="3009900"/>
          <p14:tracePt t="116578" x="10787063" y="3000375"/>
          <p14:tracePt t="116594" x="10680700" y="2965450"/>
          <p14:tracePt t="116611" x="10563225" y="2938463"/>
          <p14:tracePt t="116628" x="10483850" y="2919413"/>
          <p14:tracePt t="116645" x="10402888" y="2901950"/>
          <p14:tracePt t="116661" x="10348913" y="2901950"/>
          <p14:tracePt t="116678" x="10304463" y="2901950"/>
          <p14:tracePt t="116694" x="10242550" y="2901950"/>
          <p14:tracePt t="116711" x="10180638" y="2901950"/>
          <p14:tracePt t="116728" x="10117138" y="2901950"/>
          <p14:tracePt t="116744" x="10018713" y="2884488"/>
          <p14:tracePt t="116761" x="9947275" y="2874963"/>
          <p14:tracePt t="116778" x="9920288" y="2874963"/>
          <p14:tracePt t="116817" x="9902825" y="2874963"/>
          <p14:tracePt t="116833" x="9894888" y="2884488"/>
          <p14:tracePt t="116844" x="9885363" y="2894013"/>
          <p14:tracePt t="116861" x="9885363" y="2911475"/>
          <p14:tracePt t="116878" x="9875838" y="2928938"/>
          <p14:tracePt t="116914" x="9875838" y="2938463"/>
          <p14:tracePt t="116928" x="9875838" y="2946400"/>
          <p14:tracePt t="116945" x="9875838" y="2965450"/>
          <p14:tracePt t="116962" x="9875838" y="3000375"/>
          <p14:tracePt t="116978" x="9875838" y="3027363"/>
          <p14:tracePt t="116995" x="9875838" y="3044825"/>
          <p14:tracePt t="117011" x="9875838" y="3062288"/>
          <p14:tracePt t="117028" x="9885363" y="3089275"/>
          <p14:tracePt t="117045" x="9902825" y="3108325"/>
          <p14:tracePt t="117061" x="9912350" y="3125788"/>
          <p14:tracePt t="117078" x="9947275" y="3170238"/>
          <p14:tracePt t="117095" x="9966325" y="3197225"/>
          <p14:tracePt t="117111" x="9983788" y="3224213"/>
          <p14:tracePt t="117128" x="10001250" y="3251200"/>
          <p14:tracePt t="117145" x="10018713" y="3276600"/>
          <p14:tracePt t="117161" x="10045700" y="3303588"/>
          <p14:tracePt t="117178" x="10063163" y="3313113"/>
          <p14:tracePt t="117195" x="10090150" y="3330575"/>
          <p14:tracePt t="117212" x="10117138" y="3348038"/>
          <p14:tracePt t="117228" x="10144125" y="3375025"/>
          <p14:tracePt t="117245" x="10171113" y="3384550"/>
          <p14:tracePt t="117262" x="10198100" y="3384550"/>
          <p14:tracePt t="117278" x="10215563" y="3394075"/>
          <p14:tracePt t="117312" x="10225088" y="3394075"/>
          <p14:tracePt t="117328" x="10233025" y="3394075"/>
          <p14:tracePt t="117345" x="10233025" y="3402013"/>
          <p14:tracePt t="117362" x="10331450" y="3429000"/>
          <p14:tracePt t="117378" x="10385425" y="3438525"/>
          <p14:tracePt t="117395" x="10439400" y="3438525"/>
          <p14:tracePt t="117412" x="10456863" y="3438525"/>
          <p14:tracePt t="117428" x="10474325" y="3438525"/>
          <p14:tracePt t="117445" x="10518775" y="3438525"/>
          <p14:tracePt t="117462" x="10555288" y="3438525"/>
          <p14:tracePt t="117478" x="10572750" y="3438525"/>
          <p14:tracePt t="117512" x="10599738" y="3438525"/>
          <p14:tracePt t="117529" x="10609263" y="3429000"/>
          <p14:tracePt t="117545" x="10644188" y="3419475"/>
          <p14:tracePt t="117562" x="10688638" y="3402013"/>
          <p14:tracePt t="117579" x="10752138" y="3402013"/>
          <p14:tracePt t="117595" x="10814050" y="3394075"/>
          <p14:tracePt t="117612" x="10868025" y="3394075"/>
          <p14:tracePt t="117629" x="11099800" y="3384550"/>
          <p14:tracePt t="117645" x="11242675" y="3384550"/>
          <p14:tracePt t="117662" x="11269663" y="3384550"/>
          <p14:tracePt t="117679" x="11277600" y="3375025"/>
          <p14:tracePt t="117695" x="11277600" y="3348038"/>
          <p14:tracePt t="117712" x="11277600" y="3330575"/>
          <p14:tracePt t="117729" x="11277600" y="3313113"/>
          <p14:tracePt t="117746" x="11277600" y="3286125"/>
          <p14:tracePt t="117762" x="11277600" y="3276600"/>
          <p14:tracePt t="117802" x="11269663" y="3268663"/>
          <p14:tracePt t="117812" x="11269663" y="3259138"/>
          <p14:tracePt t="117829" x="11260138" y="3251200"/>
          <p14:tracePt t="117845" x="11260138" y="3232150"/>
          <p14:tracePt t="117862" x="11252200" y="3224213"/>
          <p14:tracePt t="117879" x="11233150" y="3205163"/>
          <p14:tracePt t="117896" x="11233150" y="3197225"/>
          <p14:tracePt t="117912" x="11215688" y="3179763"/>
          <p14:tracePt t="117929" x="11206163" y="3179763"/>
          <p14:tracePt t="117946" x="11188700" y="3152775"/>
          <p14:tracePt t="117962" x="11180763" y="3143250"/>
          <p14:tracePt t="117979" x="11171238" y="3143250"/>
          <p14:tracePt t="117996" x="11161713" y="3133725"/>
          <p14:tracePt t="118012" x="11153775" y="3125788"/>
          <p14:tracePt t="118029" x="11134725" y="3116263"/>
          <p14:tracePt t="118046" x="11117263" y="3116263"/>
          <p14:tracePt t="118062" x="11099800" y="3089275"/>
          <p14:tracePt t="118079" x="11072813" y="3081338"/>
          <p14:tracePt t="118096" x="11055350" y="3062288"/>
          <p14:tracePt t="118112" x="11045825" y="3054350"/>
          <p14:tracePt t="118129" x="11010900" y="3036888"/>
          <p14:tracePt t="118146" x="10974388" y="3027363"/>
          <p14:tracePt t="118163" x="10956925" y="3009900"/>
          <p14:tracePt t="118179" x="10939463" y="2990850"/>
          <p14:tracePt t="118196" x="10895013" y="2973388"/>
          <p14:tracePt t="118212" x="10823575" y="2955925"/>
          <p14:tracePt t="118229" x="10796588" y="2946400"/>
          <p14:tracePt t="118246" x="10752138" y="2938463"/>
          <p14:tracePt t="118262" x="10688638" y="2928938"/>
          <p14:tracePt t="118279" x="10617200" y="2901950"/>
          <p14:tracePt t="118296" x="10545763" y="2894013"/>
          <p14:tracePt t="118313" x="10466388" y="2884488"/>
          <p14:tracePt t="118329" x="10402888" y="2884488"/>
          <p14:tracePt t="118346" x="10358438" y="2884488"/>
          <p14:tracePt t="118363" x="10331450" y="2884488"/>
          <p14:tracePt t="118379" x="10296525" y="2884488"/>
          <p14:tracePt t="118396" x="10242550" y="2884488"/>
          <p14:tracePt t="118413" x="10198100" y="2884488"/>
          <p14:tracePt t="118429" x="10153650" y="2884488"/>
          <p14:tracePt t="118446" x="10126663" y="2884488"/>
          <p14:tracePt t="118463" x="10109200" y="2884488"/>
          <p14:tracePt t="118479" x="10090150" y="2894013"/>
          <p14:tracePt t="118496" x="10045700" y="2901950"/>
          <p14:tracePt t="118513" x="10010775" y="2911475"/>
          <p14:tracePt t="118529" x="9974263" y="2919413"/>
          <p14:tracePt t="118546" x="9939338" y="2928938"/>
          <p14:tracePt t="118563" x="9939338" y="2938463"/>
          <p14:tracePt t="118579" x="9920288" y="2965450"/>
          <p14:tracePt t="118596" x="9920288" y="2973388"/>
          <p14:tracePt t="118613" x="9912350" y="3000375"/>
          <p14:tracePt t="118629" x="9912350" y="3009900"/>
          <p14:tracePt t="118646" x="9912350" y="3027363"/>
          <p14:tracePt t="118663" x="9902825" y="3036888"/>
          <p14:tracePt t="118680" x="9902825" y="3054350"/>
          <p14:tracePt t="118696" x="9902825" y="3071813"/>
          <p14:tracePt t="118713" x="9902825" y="3081338"/>
          <p14:tracePt t="118730" x="9902825" y="3098800"/>
          <p14:tracePt t="118746" x="9902825" y="3125788"/>
          <p14:tracePt t="118763" x="9902825" y="3133725"/>
          <p14:tracePt t="118780" x="9902825" y="3143250"/>
          <p14:tracePt t="118813" x="9912350" y="3152775"/>
          <p14:tracePt t="118866" x="9912350" y="3160713"/>
          <p14:tracePt t="118978" x="9920288" y="3170238"/>
          <p14:tracePt t="119010" x="9920288" y="3179763"/>
          <p14:tracePt t="119026" x="9929813" y="3187700"/>
          <p14:tracePt t="119050" x="9929813" y="3197225"/>
          <p14:tracePt t="119059" x="9939338" y="3214688"/>
          <p14:tracePt t="119074" x="9947275" y="3214688"/>
          <p14:tracePt t="119082" x="9947275" y="3232150"/>
          <p14:tracePt t="119099" x="9956800" y="3241675"/>
          <p14:tracePt t="119115" x="9966325" y="3251200"/>
          <p14:tracePt t="119131" x="9983788" y="3268663"/>
          <p14:tracePt t="119147" x="10001250" y="3286125"/>
          <p14:tracePt t="119163" x="10018713" y="3303588"/>
          <p14:tracePt t="119180" x="10037763" y="3330575"/>
          <p14:tracePt t="119197" x="10055225" y="3348038"/>
          <p14:tracePt t="119213" x="10082213" y="3367088"/>
          <p14:tracePt t="119230" x="10109200" y="3367088"/>
          <p14:tracePt t="119247" x="10117138" y="3367088"/>
          <p14:tracePt t="119263" x="10153650" y="3384550"/>
          <p14:tracePt t="119280" x="10198100" y="3384550"/>
          <p14:tracePt t="119297" x="10233025" y="3402013"/>
          <p14:tracePt t="119313" x="10260013" y="3402013"/>
          <p14:tracePt t="119330" x="10296525" y="3411538"/>
          <p14:tracePt t="119347" x="10358438" y="3419475"/>
          <p14:tracePt t="119363" x="10402888" y="3419475"/>
          <p14:tracePt t="119380" x="10466388" y="3419475"/>
          <p14:tracePt t="119397" x="10510838" y="3419475"/>
          <p14:tracePt t="119413" x="10555288" y="3419475"/>
          <p14:tracePt t="119430" x="10572750" y="3419475"/>
          <p14:tracePt t="119447" x="10590213" y="3419475"/>
          <p14:tracePt t="119463" x="10609263" y="3419475"/>
          <p14:tracePt t="119480" x="10617200" y="3419475"/>
          <p14:tracePt t="119497" x="10634663" y="3419475"/>
          <p14:tracePt t="119513" x="10644188" y="3419475"/>
          <p14:tracePt t="119530" x="10680700" y="3402013"/>
          <p14:tracePt t="119547" x="10680700" y="3384550"/>
          <p14:tracePt t="119564" x="10706100" y="3357563"/>
          <p14:tracePt t="119580" x="10715625" y="3357563"/>
          <p14:tracePt t="119597" x="10733088" y="3322638"/>
          <p14:tracePt t="119614" x="10742613" y="3313113"/>
          <p14:tracePt t="119630" x="10742613" y="3295650"/>
          <p14:tracePt t="119647" x="10752138" y="3286125"/>
          <p14:tracePt t="119664" x="10760075" y="3268663"/>
          <p14:tracePt t="119697" x="10769600" y="3241675"/>
          <p14:tracePt t="119714" x="10787063" y="3232150"/>
          <p14:tracePt t="119731" x="10796588" y="3214688"/>
          <p14:tracePt t="119747" x="10804525" y="3197225"/>
          <p14:tracePt t="119780" x="10814050" y="3179763"/>
          <p14:tracePt t="119995" x="10814050" y="3187700"/>
          <p14:tracePt t="120019" x="10814050" y="3197225"/>
          <p14:tracePt t="120043" x="10814050" y="3205163"/>
          <p14:tracePt t="120051" x="10814050" y="3214688"/>
          <p14:tracePt t="120059" x="10814050" y="3224213"/>
          <p14:tracePt t="120067" x="10823575" y="3251200"/>
          <p14:tracePt t="120081" x="10868025" y="3276600"/>
          <p14:tracePt t="120097" x="10939463" y="3330575"/>
          <p14:tracePt t="120114" x="11001375" y="3357563"/>
          <p14:tracePt t="120131" x="11028363" y="3375025"/>
          <p14:tracePt t="120235" x="11037888" y="3375025"/>
          <p14:tracePt t="120251" x="11045825" y="3375025"/>
          <p14:tracePt t="120275" x="11055350" y="3367088"/>
          <p14:tracePt t="120283" x="11063288" y="3357563"/>
          <p14:tracePt t="120291" x="11072813" y="3357563"/>
          <p14:tracePt t="120307" x="11090275" y="3348038"/>
          <p14:tracePt t="120331" x="11099800" y="3340100"/>
          <p14:tracePt t="120339" x="11099800" y="3330575"/>
          <p14:tracePt t="120348" x="11126788" y="3322638"/>
          <p14:tracePt t="120364" x="11134725" y="3313113"/>
          <p14:tracePt t="120381" x="11134725" y="3303588"/>
          <p14:tracePt t="120398" x="11144250" y="3303588"/>
          <p14:tracePt t="120414" x="11153775" y="3286125"/>
          <p14:tracePt t="120431" x="11171238" y="3268663"/>
          <p14:tracePt t="120448" x="11171238" y="3259138"/>
          <p14:tracePt t="120803" x="11180763" y="3268663"/>
          <p14:tracePt t="120860" x="11180763" y="3276600"/>
          <p14:tracePt t="120875" x="11180763" y="3286125"/>
          <p14:tracePt t="120923" x="11188700" y="3286125"/>
          <p14:tracePt t="121019" x="11198225" y="3286125"/>
          <p14:tracePt t="121043" x="11206163" y="3286125"/>
          <p14:tracePt t="121083" x="11225213" y="3286125"/>
          <p14:tracePt t="121099" x="11233150" y="3286125"/>
          <p14:tracePt t="121139" x="11242675" y="3286125"/>
          <p14:tracePt t="121147" x="11252200" y="3286125"/>
          <p14:tracePt t="121499" x="11242675" y="3286125"/>
          <p14:tracePt t="121507" x="11225213" y="3286125"/>
          <p14:tracePt t="121516" x="11206163" y="3286125"/>
          <p14:tracePt t="121532" x="11144250" y="3286125"/>
          <p14:tracePt t="121549" x="11082338" y="3303588"/>
          <p14:tracePt t="121566" x="10974388" y="3322638"/>
          <p14:tracePt t="121582" x="10804525" y="3340100"/>
          <p14:tracePt t="121599" x="10617200" y="3367088"/>
          <p14:tracePt t="121616" x="10429875" y="3384550"/>
          <p14:tracePt t="121632" x="10233025" y="3429000"/>
          <p14:tracePt t="121649" x="10063163" y="3473450"/>
          <p14:tracePt t="121665" x="9939338" y="3517900"/>
          <p14:tracePt t="121682" x="9823450" y="3562350"/>
          <p14:tracePt t="121699" x="9715500" y="3571875"/>
          <p14:tracePt t="121716" x="9491663" y="3589338"/>
          <p14:tracePt t="121732" x="9331325" y="3589338"/>
          <p14:tracePt t="121749" x="9170988" y="3589338"/>
          <p14:tracePt t="121765" x="9109075" y="3608388"/>
          <p14:tracePt t="121782" x="9072563" y="3633788"/>
          <p14:tracePt t="121799" x="9055100" y="3652838"/>
          <p14:tracePt t="121816" x="9037638" y="3687763"/>
          <p14:tracePt t="121832" x="9010650" y="3714750"/>
          <p14:tracePt t="121849" x="9010650" y="3732213"/>
          <p14:tracePt t="121865" x="8983663" y="3768725"/>
          <p14:tracePt t="121882" x="8966200" y="3786188"/>
          <p14:tracePt t="121899" x="8947150" y="3803650"/>
          <p14:tracePt t="121916" x="8912225" y="3840163"/>
          <p14:tracePt t="121932" x="8894763" y="3848100"/>
          <p14:tracePt t="121949" x="8867775" y="3875088"/>
          <p14:tracePt t="121965" x="8831263" y="3875088"/>
          <p14:tracePt t="121982" x="8777288" y="3894138"/>
          <p14:tracePt t="121999" x="8705850" y="3911600"/>
          <p14:tracePt t="122016" x="8670925" y="3919538"/>
          <p14:tracePt t="122032" x="8634413" y="3919538"/>
          <p14:tracePt t="122049" x="8634413" y="3929063"/>
          <p14:tracePt t="122082" x="8626475" y="3929063"/>
          <p14:tracePt t="122116" x="8616950" y="3929063"/>
          <p14:tracePt t="122124" x="8609013" y="3929063"/>
          <p14:tracePt t="122140" x="8599488" y="3919538"/>
          <p14:tracePt t="122149" x="8589963" y="3919538"/>
          <p14:tracePt t="122166" x="8572500" y="3911600"/>
          <p14:tracePt t="122182" x="8528050" y="3911600"/>
          <p14:tracePt t="122199" x="8483600" y="3911600"/>
          <p14:tracePt t="122216" x="8447088" y="3911600"/>
          <p14:tracePt t="122233" x="8420100" y="3911600"/>
          <p14:tracePt t="122249" x="8402638" y="3911600"/>
          <p14:tracePt t="122266" x="8394700" y="3902075"/>
          <p14:tracePt t="122283" x="8385175" y="3902075"/>
          <p14:tracePt t="122299" x="8367713" y="3894138"/>
          <p14:tracePt t="122316" x="8348663" y="3875088"/>
          <p14:tracePt t="122333" x="8340725" y="3875088"/>
          <p14:tracePt t="122396" x="8331200" y="3867150"/>
          <p14:tracePt t="122484" x="8331200" y="3857625"/>
          <p14:tracePt t="122604" x="8340725" y="3840163"/>
          <p14:tracePt t="122612" x="8348663" y="3830638"/>
          <p14:tracePt t="122620" x="8348663" y="3822700"/>
          <p14:tracePt t="122633" x="8358188" y="3822700"/>
          <p14:tracePt t="122650" x="8367713" y="3822700"/>
          <p14:tracePt t="122666" x="8394700" y="3822700"/>
          <p14:tracePt t="122683" x="8412163" y="3822700"/>
          <p14:tracePt t="122700" x="8456613" y="3822700"/>
          <p14:tracePt t="122716" x="8572500" y="3822700"/>
          <p14:tracePt t="122733" x="8688388" y="3822700"/>
          <p14:tracePt t="122750" x="8796338" y="3840163"/>
          <p14:tracePt t="122767" x="8858250" y="3840163"/>
          <p14:tracePt t="122783" x="8885238" y="3848100"/>
          <p14:tracePt t="122800" x="8912225" y="3848100"/>
          <p14:tracePt t="122816" x="8947150" y="3848100"/>
          <p14:tracePt t="122833" x="8983663" y="3857625"/>
          <p14:tracePt t="122850" x="9045575" y="3857625"/>
          <p14:tracePt t="122866" x="9117013" y="3857625"/>
          <p14:tracePt t="122883" x="9205913" y="3857625"/>
          <p14:tracePt t="122900" x="9296400" y="3857625"/>
          <p14:tracePt t="122916" x="9313863" y="3857625"/>
          <p14:tracePt t="122933" x="9331325" y="3857625"/>
          <p14:tracePt t="122950" x="9340850" y="3848100"/>
          <p14:tracePt t="122967" x="9358313" y="3848100"/>
          <p14:tracePt t="122984" x="9375775" y="3840163"/>
          <p14:tracePt t="123000" x="9385300" y="3840163"/>
          <p14:tracePt t="123017" x="9402763" y="3840163"/>
          <p14:tracePt t="123033" x="9412288" y="3830638"/>
          <p14:tracePt t="123067" x="9429750" y="3822700"/>
          <p14:tracePt t="123645" x="9412288" y="3822700"/>
          <p14:tracePt t="123653" x="9402763" y="3822700"/>
          <p14:tracePt t="123661" x="9394825" y="3822700"/>
          <p14:tracePt t="123669" x="9385300" y="3822700"/>
          <p14:tracePt t="123684" x="9375775" y="3822700"/>
          <p14:tracePt t="123701" x="9348788" y="3822700"/>
          <p14:tracePt t="123718" x="9313863" y="3822700"/>
          <p14:tracePt t="123734" x="9251950" y="3822700"/>
          <p14:tracePt t="123750" x="9144000" y="3822700"/>
          <p14:tracePt t="123767" x="9045575" y="3830638"/>
          <p14:tracePt t="123784" x="8947150" y="3857625"/>
          <p14:tracePt t="123801" x="8823325" y="3875088"/>
          <p14:tracePt t="123817" x="8715375" y="3884613"/>
          <p14:tracePt t="123834" x="8634413" y="3902075"/>
          <p14:tracePt t="123850" x="8572500" y="3911600"/>
          <p14:tracePt t="123867" x="8528050" y="3919538"/>
          <p14:tracePt t="123884" x="8483600" y="3938588"/>
          <p14:tracePt t="123901" x="8394700" y="3956050"/>
          <p14:tracePt t="123917" x="8313738" y="3983038"/>
          <p14:tracePt t="123934" x="8242300" y="3990975"/>
          <p14:tracePt t="123951" x="8170863" y="4017963"/>
          <p14:tracePt t="123967" x="8126413" y="4037013"/>
          <p14:tracePt t="123984" x="8116888" y="4044950"/>
          <p14:tracePt t="124001" x="8116888" y="4054475"/>
          <p14:tracePt t="124017" x="8116888" y="4081463"/>
          <p14:tracePt t="124034" x="8116888" y="4125913"/>
          <p14:tracePt t="124051" x="8116888" y="4179888"/>
          <p14:tracePt t="124067" x="8116888" y="4197350"/>
          <p14:tracePt t="124084" x="8116888" y="4224338"/>
          <p14:tracePt t="124101" x="8116888" y="4232275"/>
          <p14:tracePt t="124118" x="8116888" y="4241800"/>
          <p14:tracePt t="124134" x="8116888" y="4251325"/>
          <p14:tracePt t="124151" x="8126413" y="4259263"/>
          <p14:tracePt t="124167" x="8134350" y="4259263"/>
          <p14:tracePt t="124184" x="8153400" y="4259263"/>
          <p14:tracePt t="124201" x="8170863" y="4259263"/>
          <p14:tracePt t="124217" x="8180388" y="4259263"/>
          <p14:tracePt t="124234" x="8188325" y="4259263"/>
          <p14:tracePt t="124251" x="8197850" y="4259263"/>
          <p14:tracePt t="124268" x="8205788" y="4259263"/>
          <p14:tracePt t="124284" x="8232775" y="4259263"/>
          <p14:tracePt t="124301" x="8286750" y="4241800"/>
          <p14:tracePt t="124318" x="8304213" y="4241800"/>
          <p14:tracePt t="124334" x="8340725" y="4241800"/>
          <p14:tracePt t="124351" x="8367713" y="4241800"/>
          <p14:tracePt t="124368" x="8402638" y="4241800"/>
          <p14:tracePt t="124384" x="8466138" y="4241800"/>
          <p14:tracePt t="124401" x="8518525" y="4241800"/>
          <p14:tracePt t="124418" x="8572500" y="4241800"/>
          <p14:tracePt t="124434" x="8599488" y="4241800"/>
          <p14:tracePt t="124451" x="8626475" y="4241800"/>
          <p14:tracePt t="124468" x="8643938" y="4241800"/>
          <p14:tracePt t="124484" x="8670925" y="4241800"/>
          <p14:tracePt t="124501" x="8715375" y="4241800"/>
          <p14:tracePt t="124518" x="8751888" y="4241800"/>
          <p14:tracePt t="124535" x="8759825" y="4241800"/>
          <p14:tracePt t="124551" x="8786813" y="4241800"/>
          <p14:tracePt t="124568" x="8840788" y="4241800"/>
          <p14:tracePt t="124585" x="8894763" y="4241800"/>
          <p14:tracePt t="124601" x="8947150" y="4241800"/>
          <p14:tracePt t="124618" x="8974138" y="4241800"/>
          <p14:tracePt t="124635" x="8983663" y="4241800"/>
          <p14:tracePt t="124651" x="9001125" y="4241800"/>
          <p14:tracePt t="124668" x="9010650" y="4241800"/>
          <p14:tracePt t="124685" x="9028113" y="4241800"/>
          <p14:tracePt t="124701" x="9037638" y="4241800"/>
          <p14:tracePt t="124718" x="9055100" y="4241800"/>
          <p14:tracePt t="124735" x="9063038" y="4241800"/>
          <p14:tracePt t="124751" x="9090025" y="4241800"/>
          <p14:tracePt t="124768" x="9109075" y="4241800"/>
          <p14:tracePt t="124785" x="9134475" y="4241800"/>
          <p14:tracePt t="124801" x="9170988" y="4241800"/>
          <p14:tracePt t="124818" x="9197975" y="4241800"/>
          <p14:tracePt t="124835" x="9205913" y="4241800"/>
          <p14:tracePt t="124877" x="9215438" y="4241800"/>
          <p14:tracePt t="124893" x="9224963" y="4241800"/>
          <p14:tracePt t="124917" x="9232900" y="4241800"/>
          <p14:tracePt t="124941" x="9242425" y="4241800"/>
          <p14:tracePt t="124949" x="9251950" y="4241800"/>
          <p14:tracePt t="124965" x="9259888" y="4241800"/>
          <p14:tracePt t="124973" x="9277350" y="4241800"/>
          <p14:tracePt t="124985" x="9286875" y="4241800"/>
          <p14:tracePt t="125002" x="9313863" y="4241800"/>
          <p14:tracePt t="125018" x="9340850" y="4241800"/>
          <p14:tracePt t="125035" x="9375775" y="4241800"/>
          <p14:tracePt t="125052" x="9402763" y="4241800"/>
          <p14:tracePt t="125068" x="9412288" y="4241800"/>
          <p14:tracePt t="125085" x="9429750" y="4241800"/>
          <p14:tracePt t="125894" x="9420225" y="4241800"/>
          <p14:tracePt t="125902" x="9385300" y="4241800"/>
          <p14:tracePt t="125909" x="9358313" y="4241800"/>
          <p14:tracePt t="125919" x="9313863" y="4241800"/>
          <p14:tracePt t="125936" x="9259888" y="4241800"/>
          <p14:tracePt t="125952" x="9242425" y="4241800"/>
          <p14:tracePt t="125969" x="9232900" y="4241800"/>
          <p14:tracePt t="126030" x="9215438" y="4241800"/>
          <p14:tracePt t="126086" x="9205913" y="4241800"/>
          <p14:tracePt t="126110" x="9197975" y="4232275"/>
          <p14:tracePt t="126174" x="9188450" y="4232275"/>
          <p14:tracePt t="126190" x="9180513" y="4224338"/>
          <p14:tracePt t="126206" x="9170988" y="4214813"/>
          <p14:tracePt t="126214" x="9170988" y="4205288"/>
          <p14:tracePt t="126222" x="9161463" y="4197350"/>
          <p14:tracePt t="126238" x="9144000" y="4179888"/>
          <p14:tracePt t="126253" x="9134475" y="4170363"/>
          <p14:tracePt t="126270" x="9117013" y="4152900"/>
          <p14:tracePt t="126286" x="9109075" y="4133850"/>
          <p14:tracePt t="126303" x="9109075" y="4125913"/>
          <p14:tracePt t="126319" x="9099550" y="4125913"/>
          <p14:tracePt t="126336" x="9099550" y="4116388"/>
          <p14:tracePt t="126366" x="9099550" y="4098925"/>
          <p14:tracePt t="126398" x="9099550" y="4089400"/>
          <p14:tracePt t="126422" x="9099550" y="4071938"/>
          <p14:tracePt t="126454" x="9099550" y="4062413"/>
          <p14:tracePt t="126470" x="9099550" y="4054475"/>
          <p14:tracePt t="126478" x="9099550" y="4044950"/>
          <p14:tracePt t="126486" x="9099550" y="4037013"/>
          <p14:tracePt t="126510" x="9099550" y="4017963"/>
          <p14:tracePt t="126534" x="9099550" y="4010025"/>
          <p14:tracePt t="126566" x="9099550" y="4000500"/>
          <p14:tracePt t="126574" x="9099550" y="3990975"/>
          <p14:tracePt t="126598" x="9099550" y="3983038"/>
          <p14:tracePt t="126702" x="9090025" y="3983038"/>
          <p14:tracePt t="126710" x="9082088" y="3983038"/>
          <p14:tracePt t="126726" x="9072563" y="3990975"/>
          <p14:tracePt t="126742" x="9072563" y="4000500"/>
          <p14:tracePt t="126753" x="9072563" y="4017963"/>
          <p14:tracePt t="126770" x="9072563" y="4037013"/>
          <p14:tracePt t="126787" x="9072563" y="4071938"/>
          <p14:tracePt t="126803" x="9072563" y="4098925"/>
          <p14:tracePt t="126820" x="9072563" y="4133850"/>
          <p14:tracePt t="126837" x="9072563" y="4170363"/>
          <p14:tracePt t="126853" x="9072563" y="4187825"/>
          <p14:tracePt t="126870" x="9072563" y="4197350"/>
          <p14:tracePt t="126903" x="9072563" y="4214813"/>
          <p14:tracePt t="126920" x="9072563" y="4224338"/>
          <p14:tracePt t="126937" x="9082088" y="4241800"/>
          <p14:tracePt t="126953" x="9082088" y="4251325"/>
          <p14:tracePt t="126970" x="9090025" y="4259263"/>
          <p14:tracePt t="126987" x="9099550" y="4259263"/>
          <p14:tracePt t="127003" x="9099550" y="4268788"/>
          <p14:tracePt t="127350" x="9109075" y="4268788"/>
          <p14:tracePt t="128047" x="9144000" y="4268788"/>
          <p14:tracePt t="128055" x="9205913" y="4286250"/>
          <p14:tracePt t="128063" x="9296400" y="4322763"/>
          <p14:tracePt t="128071" x="9358313" y="4340225"/>
          <p14:tracePt t="128087" x="9474200" y="4367213"/>
          <p14:tracePt t="128104" x="9563100" y="4384675"/>
          <p14:tracePt t="128121" x="9661525" y="4384675"/>
          <p14:tracePt t="128137" x="9742488" y="4384675"/>
          <p14:tracePt t="128154" x="9759950" y="4384675"/>
          <p14:tracePt t="128187" x="9769475" y="4375150"/>
          <p14:tracePt t="128205" x="9777413" y="4367213"/>
          <p14:tracePt t="128221" x="9777413" y="4357688"/>
          <p14:tracePt t="128238" x="9777413" y="4348163"/>
          <p14:tracePt t="128255" x="9777413" y="4330700"/>
          <p14:tracePt t="128271" x="9777413" y="4322763"/>
          <p14:tracePt t="128288" x="9777413" y="4313238"/>
          <p14:tracePt t="128304" x="9777413" y="4303713"/>
          <p14:tracePt t="128335" x="9777413" y="4295775"/>
          <p14:tracePt t="128351" x="9777413" y="4286250"/>
          <p14:tracePt t="128367" x="9777413" y="4276725"/>
          <p14:tracePt t="128391" x="9769475" y="4276725"/>
          <p14:tracePt t="128399" x="9769475" y="4268788"/>
          <p14:tracePt t="128415" x="9759950" y="4268788"/>
          <p14:tracePt t="128439" x="9742488" y="4259263"/>
          <p14:tracePt t="128463" x="9725025" y="4241800"/>
          <p14:tracePt t="128479" x="9715500" y="4241800"/>
          <p14:tracePt t="128487" x="9705975" y="4241800"/>
          <p14:tracePt t="128519" x="9698038" y="4241800"/>
          <p14:tracePt t="128527" x="9688513" y="4241800"/>
          <p14:tracePt t="128538" x="9680575" y="4232275"/>
          <p14:tracePt t="128559" x="9671050" y="4232275"/>
          <p14:tracePt t="128571" x="9653588" y="4224338"/>
          <p14:tracePt t="128588" x="9653588" y="4214813"/>
          <p14:tracePt t="128943" x="9634538" y="4214813"/>
          <p14:tracePt t="128983" x="9634538" y="4224338"/>
          <p14:tracePt t="129311" x="9626600" y="4232275"/>
          <p14:tracePt t="129359" x="9626600" y="4241800"/>
          <p14:tracePt t="129375" x="9617075" y="4251325"/>
          <p14:tracePt t="129391" x="9609138" y="4251325"/>
          <p14:tracePt t="129399" x="9599613" y="4251325"/>
          <p14:tracePt t="129407" x="9590088" y="4259263"/>
          <p14:tracePt t="129431" x="9609138" y="4268788"/>
          <p14:tracePt t="129439" x="9634538" y="4268788"/>
          <p14:tracePt t="129455" x="9661525" y="4276725"/>
          <p14:tracePt t="129472" x="9742488" y="4276725"/>
          <p14:tracePt t="129489" x="9858375" y="4241800"/>
          <p14:tracePt t="129505" x="10001250" y="4170363"/>
          <p14:tracePt t="129522" x="10072688" y="4152900"/>
          <p14:tracePt t="129539" x="10134600" y="4116388"/>
          <p14:tracePt t="129555" x="10198100" y="4089400"/>
          <p14:tracePt t="129572" x="10225088" y="4071938"/>
          <p14:tracePt t="129589" x="10242550" y="4054475"/>
          <p14:tracePt t="129606" x="10260013" y="4044950"/>
          <p14:tracePt t="129622" x="10260013" y="4027488"/>
          <p14:tracePt t="129639" x="10269538" y="4017963"/>
          <p14:tracePt t="129656" x="10296525" y="3990975"/>
          <p14:tracePt t="129672" x="10348913" y="3956050"/>
          <p14:tracePt t="129689" x="10375900" y="3919538"/>
          <p14:tracePt t="129706" x="10402888" y="3894138"/>
          <p14:tracePt t="129722" x="10420350" y="3875088"/>
          <p14:tracePt t="129739" x="10447338" y="3848100"/>
          <p14:tracePt t="129756" x="10466388" y="3830638"/>
          <p14:tracePt t="129772" x="10483850" y="3803650"/>
          <p14:tracePt t="129789" x="10491788" y="3795713"/>
          <p14:tracePt t="129806" x="10518775" y="3776663"/>
          <p14:tracePt t="129822" x="10518775" y="3768725"/>
          <p14:tracePt t="129871" x="10528300" y="3768725"/>
          <p14:tracePt t="129879" x="10537825" y="3768725"/>
          <p14:tracePt t="129889" x="10545763" y="3768725"/>
          <p14:tracePt t="129906" x="10572750" y="3768725"/>
          <p14:tracePt t="129922" x="10590213" y="3768725"/>
          <p14:tracePt t="129939" x="10617200" y="3768725"/>
          <p14:tracePt t="129956" x="10626725" y="3768725"/>
          <p14:tracePt t="129972" x="10634663" y="3768725"/>
          <p14:tracePt t="130008" x="10644188" y="3768725"/>
          <p14:tracePt t="130023" x="10653713" y="3768725"/>
          <p14:tracePt t="130039" x="10671175" y="3768725"/>
          <p14:tracePt t="130056" x="10680700" y="3768725"/>
          <p14:tracePt t="130072" x="10742613" y="3768725"/>
          <p14:tracePt t="130089" x="10823575" y="3786188"/>
          <p14:tracePt t="130106" x="10902950" y="3795713"/>
          <p14:tracePt t="130123" x="10983913" y="3795713"/>
          <p14:tracePt t="130139" x="11063288" y="3822700"/>
          <p14:tracePt t="130156" x="11117263" y="3822700"/>
          <p14:tracePt t="130173" x="11144250" y="3822700"/>
          <p14:tracePt t="130189" x="11161713" y="3822700"/>
          <p14:tracePt t="130223" x="11171238" y="3822700"/>
          <p14:tracePt t="130448" x="11161713" y="3822700"/>
          <p14:tracePt t="130520" x="11153775" y="3822700"/>
          <p14:tracePt t="130536" x="11144250" y="3822700"/>
          <p14:tracePt t="130544" x="11134725" y="3822700"/>
          <p14:tracePt t="130608" x="11126788" y="3822700"/>
          <p14:tracePt t="130624" x="11117263" y="3822700"/>
          <p14:tracePt t="130632" x="11109325" y="3822700"/>
          <p14:tracePt t="130656" x="11099800" y="3822700"/>
          <p14:tracePt t="130664" x="11090275" y="3822700"/>
          <p14:tracePt t="130688" x="11082338" y="3822700"/>
          <p14:tracePt t="130760" x="11072813" y="3813175"/>
          <p14:tracePt t="130768" x="11072813" y="3803650"/>
          <p14:tracePt t="130784" x="11072813" y="3795713"/>
          <p14:tracePt t="130792" x="11072813" y="3776663"/>
          <p14:tracePt t="130807" x="11072813" y="3768725"/>
          <p14:tracePt t="130824" x="11072813" y="3724275"/>
          <p14:tracePt t="130840" x="11082338" y="3687763"/>
          <p14:tracePt t="130857" x="11090275" y="3660775"/>
          <p14:tracePt t="130873" x="11099800" y="3643313"/>
          <p14:tracePt t="130890" x="11099800" y="3633788"/>
          <p14:tracePt t="131328" x="11099800" y="3643313"/>
          <p14:tracePt t="131344" x="11099800" y="3652838"/>
          <p14:tracePt t="131352" x="11099800" y="3660775"/>
          <p14:tracePt t="131368" x="11099800" y="3670300"/>
          <p14:tracePt t="131416" x="11099800" y="3679825"/>
          <p14:tracePt t="131464" x="11099800" y="3687763"/>
          <p14:tracePt t="131480" x="11099800" y="3697288"/>
          <p14:tracePt t="131504" x="11099800" y="3705225"/>
          <p14:tracePt t="132224" x="11099800" y="3714750"/>
          <p14:tracePt t="132233" x="11082338" y="3741738"/>
          <p14:tracePt t="132249" x="11082338" y="3768725"/>
          <p14:tracePt t="132258" x="11082338" y="3813175"/>
          <p14:tracePt t="132274" x="11082338" y="3919538"/>
          <p14:tracePt t="132291" x="11090275" y="4010025"/>
          <p14:tracePt t="132308" x="11109325" y="4098925"/>
          <p14:tracePt t="132325" x="11126788" y="4125913"/>
          <p14:tracePt t="132341" x="11126788" y="4170363"/>
          <p14:tracePt t="132358" x="11109325" y="4214813"/>
          <p14:tracePt t="132374" x="11090275" y="4251325"/>
          <p14:tracePt t="132391" x="11082338" y="4303713"/>
          <p14:tracePt t="132408" x="11072813" y="4375150"/>
          <p14:tracePt t="132425" x="11055350" y="4446588"/>
          <p14:tracePt t="132441" x="11055350" y="4465638"/>
          <p14:tracePt t="132458" x="11045825" y="4483100"/>
          <p14:tracePt t="132475" x="11037888" y="4491038"/>
          <p14:tracePt t="132492" x="11028363" y="4500563"/>
          <p14:tracePt t="132508" x="11010900" y="4510088"/>
          <p14:tracePt t="132525" x="10974388" y="4527550"/>
          <p14:tracePt t="132541" x="10929938" y="4537075"/>
          <p14:tracePt t="132558" x="10902950" y="4554538"/>
          <p14:tracePt t="132575" x="10875963" y="4554538"/>
          <p14:tracePt t="132592" x="10868025" y="4554538"/>
          <p14:tracePt t="132608" x="10848975" y="4554538"/>
          <p14:tracePt t="132625" x="10823575" y="4562475"/>
          <p14:tracePt t="132642" x="10804525" y="4562475"/>
          <p14:tracePt t="132658" x="10760075" y="4562475"/>
          <p14:tracePt t="132675" x="10715625" y="4562475"/>
          <p14:tracePt t="132692" x="10671175" y="4554538"/>
          <p14:tracePt t="132708" x="10644188" y="4537075"/>
          <p14:tracePt t="132725" x="10634663" y="4527550"/>
          <p14:tracePt t="132742" x="10634663" y="4518025"/>
          <p14:tracePt t="132758" x="10626725" y="4518025"/>
          <p14:tracePt t="132775" x="10626725" y="4510088"/>
          <p14:tracePt t="132792" x="10626725" y="4491038"/>
          <p14:tracePt t="132849" x="10617200" y="4483100"/>
          <p14:tracePt t="132857" x="10609263" y="4456113"/>
          <p14:tracePt t="132865" x="10599738" y="4456113"/>
          <p14:tracePt t="132881" x="10599738" y="4446588"/>
          <p14:tracePt t="132892" x="10590213" y="4438650"/>
          <p14:tracePt t="132908" x="10582275" y="4429125"/>
          <p14:tracePt t="132945" x="10572750" y="4429125"/>
          <p14:tracePt t="133169" x="10563225" y="4429125"/>
          <p14:tracePt t="133497" x="10555288" y="4419600"/>
          <p14:tracePt t="133513" x="10555288" y="4411663"/>
          <p14:tracePt t="133521" x="10563225" y="4411663"/>
          <p14:tracePt t="133529" x="10563225" y="4402138"/>
          <p14:tracePt t="133543" x="10572750" y="4394200"/>
          <p14:tracePt t="133559" x="10582275" y="4384675"/>
          <p14:tracePt t="133575" x="10599738" y="4367213"/>
          <p14:tracePt t="133592" x="10609263" y="4357688"/>
          <p14:tracePt t="133609" x="10626725" y="4322763"/>
          <p14:tracePt t="133626" x="10626725" y="4313238"/>
          <p14:tracePt t="133642" x="10626725" y="4303713"/>
          <p14:tracePt t="133659" x="10626725" y="4295775"/>
          <p14:tracePt t="133692" x="10634663" y="4286250"/>
          <p14:tracePt t="133713" x="10661650" y="4286250"/>
          <p14:tracePt t="133726" x="10661650" y="4276725"/>
          <p14:tracePt t="133742" x="10671175" y="4276725"/>
          <p14:tracePt t="133759" x="10688638" y="4268788"/>
          <p14:tracePt t="133776" x="10688638" y="4259263"/>
          <p14:tracePt t="133809" x="10698163" y="4241800"/>
          <p14:tracePt t="133826" x="10706100" y="4224338"/>
          <p14:tracePt t="133843" x="10706100" y="4214813"/>
          <p14:tracePt t="133859" x="10706100" y="4187825"/>
          <p14:tracePt t="133876" x="10706100" y="4170363"/>
          <p14:tracePt t="133892" x="10706100" y="4160838"/>
          <p14:tracePt t="133909" x="10706100" y="4152900"/>
          <p14:tracePt t="133926" x="10706100" y="4143375"/>
          <p14:tracePt t="133943" x="10706100" y="4133850"/>
          <p14:tracePt t="133976" x="10706100" y="4116388"/>
          <p14:tracePt t="133993" x="10706100" y="4108450"/>
          <p14:tracePt t="134009" x="10706100" y="4089400"/>
          <p14:tracePt t="134026" x="10706100" y="4081463"/>
          <p14:tracePt t="134042" x="10706100" y="4062413"/>
          <p14:tracePt t="134059" x="10706100" y="4054475"/>
          <p14:tracePt t="134076" x="10706100" y="4044950"/>
          <p14:tracePt t="134093" x="10706100" y="4037013"/>
          <p14:tracePt t="134109" x="10706100" y="4027488"/>
          <p14:tracePt t="134142" x="10706100" y="4010025"/>
          <p14:tracePt t="134159" x="10706100" y="4000500"/>
          <p14:tracePt t="134176" x="10706100" y="3983038"/>
          <p14:tracePt t="134193" x="10706100" y="3965575"/>
          <p14:tracePt t="134209" x="10706100" y="3946525"/>
          <p14:tracePt t="134226" x="10698163" y="3938588"/>
          <p14:tracePt t="134243" x="10698163" y="3929063"/>
          <p14:tracePt t="134259" x="10688638" y="3929063"/>
          <p14:tracePt t="134293" x="10680700" y="3929063"/>
          <p14:tracePt t="134309" x="10661650" y="3929063"/>
          <p14:tracePt t="134345" x="10653713" y="3929063"/>
          <p14:tracePt t="134369" x="10644188" y="3929063"/>
          <p14:tracePt t="134378" x="10634663" y="3929063"/>
          <p14:tracePt t="134394" x="10626725" y="3929063"/>
          <p14:tracePt t="134410" x="10609263" y="3929063"/>
          <p14:tracePt t="134443" x="10599738" y="3929063"/>
          <p14:tracePt t="134482" x="10582275" y="3929063"/>
          <p14:tracePt t="134514" x="10572750" y="3929063"/>
          <p14:tracePt t="134529" x="10563225" y="3929063"/>
          <p14:tracePt t="134538" x="10555288" y="3938588"/>
          <p14:tracePt t="134561" x="10555288" y="3946525"/>
          <p14:tracePt t="134570" x="10555288" y="3956050"/>
          <p14:tracePt t="134594" x="10555288" y="3973513"/>
          <p14:tracePt t="134602" x="10545763" y="3973513"/>
          <p14:tracePt t="134610" x="10545763" y="3983038"/>
          <p14:tracePt t="134626" x="10545763" y="4010025"/>
          <p14:tracePt t="134643" x="10545763" y="4037013"/>
          <p14:tracePt t="134660" x="10545763" y="4054475"/>
          <p14:tracePt t="134677" x="10545763" y="4062413"/>
          <p14:tracePt t="134710" x="10545763" y="4071938"/>
          <p14:tracePt t="134727" x="10545763" y="4089400"/>
          <p14:tracePt t="134743" x="10545763" y="4098925"/>
          <p14:tracePt t="134760" x="10545763" y="4116388"/>
          <p14:tracePt t="134777" x="10545763" y="4143375"/>
          <p14:tracePt t="134793" x="10545763" y="4152900"/>
          <p14:tracePt t="134810" x="10545763" y="4170363"/>
          <p14:tracePt t="134827" x="10545763" y="4179888"/>
          <p14:tracePt t="134843" x="10545763" y="4197350"/>
          <p14:tracePt t="134860" x="10555288" y="4205288"/>
          <p14:tracePt t="134877" x="10555288" y="4224338"/>
          <p14:tracePt t="134893" x="10563225" y="4241800"/>
          <p14:tracePt t="134910" x="10582275" y="4268788"/>
          <p14:tracePt t="134927" x="10582275" y="4276725"/>
          <p14:tracePt t="134960" x="10590213" y="4276725"/>
          <p14:tracePt t="134977" x="10599738" y="4286250"/>
          <p14:tracePt t="134994" x="10617200" y="4295775"/>
          <p14:tracePt t="135010" x="10634663" y="4295775"/>
          <p14:tracePt t="135043" x="10644188" y="4295775"/>
          <p14:tracePt t="135060" x="10661650" y="4295775"/>
          <p14:tracePt t="135106" x="10671175" y="4295775"/>
          <p14:tracePt t="135114" x="10688638" y="4295775"/>
          <p14:tracePt t="135130" x="10688638" y="4286250"/>
          <p14:tracePt t="135178" x="10698163" y="4286250"/>
          <p14:tracePt t="135387" x="10688638" y="4286250"/>
          <p14:tracePt t="136226" x="10688638" y="4295775"/>
          <p14:tracePt t="136235" x="10698163" y="4295775"/>
          <p14:tracePt t="136245" x="10706100" y="4295775"/>
          <p14:tracePt t="136261" x="10742613" y="4295775"/>
          <p14:tracePt t="136278" x="10777538" y="4295775"/>
          <p14:tracePt t="136295" x="10787063" y="4295775"/>
          <p14:tracePt t="136311" x="10814050" y="4295775"/>
          <p14:tracePt t="136330" x="10831513" y="4295775"/>
          <p14:tracePt t="136345" x="10841038" y="4295775"/>
          <p14:tracePt t="136361" x="10858500" y="4295775"/>
          <p14:tracePt t="136378" x="10902950" y="4276725"/>
          <p14:tracePt t="136395" x="10947400" y="4259263"/>
          <p14:tracePt t="136411" x="10966450" y="4251325"/>
          <p14:tracePt t="136428" x="10974388" y="4251325"/>
          <p14:tracePt t="136445" x="10991850" y="4241800"/>
          <p14:tracePt t="136461" x="11010900" y="4241800"/>
          <p14:tracePt t="136478" x="11037888" y="4241800"/>
          <p14:tracePt t="136495" x="11063288" y="4232275"/>
          <p14:tracePt t="136511" x="11072813" y="4224338"/>
          <p14:tracePt t="136528" x="11082338" y="4214813"/>
          <p14:tracePt t="136545" x="11109325" y="4205288"/>
          <p14:tracePt t="136561" x="11117263" y="4197350"/>
          <p14:tracePt t="136578" x="11126788" y="4197350"/>
          <p14:tracePt t="136595" x="11134725" y="4187825"/>
          <p14:tracePt t="136612" x="11144250" y="4179888"/>
          <p14:tracePt t="136628" x="11144250" y="4170363"/>
          <p14:tracePt t="136645" x="11153775" y="4160838"/>
          <p14:tracePt t="136661" x="11153775" y="4152900"/>
          <p14:tracePt t="136695" x="11153775" y="4143375"/>
          <p14:tracePt t="136712" x="11161713" y="4143375"/>
          <p14:tracePt t="136728" x="11161713" y="4133850"/>
          <p14:tracePt t="136755" x="11171238" y="4133850"/>
          <p14:tracePt t="136779" x="11171238" y="4125913"/>
          <p14:tracePt t="136795" x="11171238" y="4116388"/>
          <p14:tracePt t="136883" x="11171238" y="4108450"/>
          <p14:tracePt t="136899" x="11171238" y="4098925"/>
          <p14:tracePt t="136931" x="11171238" y="4089400"/>
          <p14:tracePt t="136939" x="11171238" y="4081463"/>
          <p14:tracePt t="136947" x="11171238" y="4062413"/>
          <p14:tracePt t="136963" x="11171238" y="4054475"/>
          <p14:tracePt t="136979" x="11161713" y="4027488"/>
          <p14:tracePt t="136995" x="11153775" y="4010025"/>
          <p14:tracePt t="137012" x="11134725" y="3973513"/>
          <p14:tracePt t="137028" x="11109325" y="3929063"/>
          <p14:tracePt t="137045" x="11082338" y="3894138"/>
          <p14:tracePt t="137062" x="11063288" y="3875088"/>
          <p14:tracePt t="137078" x="11055350" y="3867150"/>
          <p14:tracePt t="137095" x="11055350" y="3857625"/>
          <p14:tracePt t="137112" x="11045825" y="3857625"/>
          <p14:tracePt t="137129" x="11010900" y="3857625"/>
          <p14:tracePt t="137145" x="10983913" y="3857625"/>
          <p14:tracePt t="137162" x="10947400" y="3857625"/>
          <p14:tracePt t="137179" x="10912475" y="3848100"/>
          <p14:tracePt t="137195" x="10868025" y="3848100"/>
          <p14:tracePt t="137212" x="10760075" y="3840163"/>
          <p14:tracePt t="137229" x="10634663" y="3840163"/>
          <p14:tracePt t="137245" x="10491788" y="3840163"/>
          <p14:tracePt t="137262" x="10358438" y="3840163"/>
          <p14:tracePt t="137279" x="10242550" y="3840163"/>
          <p14:tracePt t="137295" x="10153650" y="3840163"/>
          <p14:tracePt t="137312" x="10117138" y="3840163"/>
          <p14:tracePt t="137329" x="10082213" y="3840163"/>
          <p14:tracePt t="137345" x="10037763" y="3840163"/>
          <p14:tracePt t="137362" x="9991725" y="3840163"/>
          <p14:tracePt t="137379" x="9974263" y="3857625"/>
          <p14:tracePt t="137659" x="9956800" y="3857625"/>
          <p14:tracePt t="137667" x="9939338" y="3857625"/>
          <p14:tracePt t="137679" x="9912350" y="3857625"/>
          <p14:tracePt t="137696" x="9848850" y="3848100"/>
          <p14:tracePt t="137712" x="9777413" y="3848100"/>
          <p14:tracePt t="137729" x="9715500" y="3848100"/>
          <p14:tracePt t="137746" x="9680575" y="3848100"/>
          <p14:tracePt t="137762" x="9661525" y="3848100"/>
          <p14:tracePt t="137779" x="9653588" y="3840163"/>
          <p14:tracePt t="137819" x="9634538" y="3840163"/>
          <p14:tracePt t="137867" x="9626600" y="3822700"/>
          <p14:tracePt t="137875" x="9626600" y="3813175"/>
          <p14:tracePt t="137883" x="9617075" y="3776663"/>
          <p14:tracePt t="137896" x="9609138" y="3751263"/>
          <p14:tracePt t="137913" x="9582150" y="3679825"/>
          <p14:tracePt t="137929" x="9501188" y="3616325"/>
          <p14:tracePt t="137946" x="9420225" y="3536950"/>
          <p14:tracePt t="137962" x="9331325" y="3455988"/>
          <p14:tracePt t="137979" x="9215438" y="3367088"/>
          <p14:tracePt t="137996" x="9153525" y="3322638"/>
          <p14:tracePt t="138013" x="9117013" y="3268663"/>
          <p14:tracePt t="138029" x="9072563" y="3224213"/>
          <p14:tracePt t="138046" x="9028113" y="3187700"/>
          <p14:tracePt t="138063" x="9018588" y="3160713"/>
          <p14:tracePt t="138080" x="8991600" y="3133725"/>
          <p14:tracePt t="138096" x="8974138" y="3081338"/>
          <p14:tracePt t="138113" x="8956675" y="3054350"/>
          <p14:tracePt t="138129" x="8920163" y="3017838"/>
          <p14:tracePt t="138146" x="8867775" y="2982913"/>
          <p14:tracePt t="138163" x="8732838" y="2919413"/>
          <p14:tracePt t="138180" x="8670925" y="2894013"/>
          <p14:tracePt t="138196" x="8616950" y="2867025"/>
          <p14:tracePt t="138213" x="8555038" y="2840038"/>
          <p14:tracePt t="138229" x="8483600" y="2803525"/>
          <p14:tracePt t="138246" x="8474075" y="2786063"/>
          <p14:tracePt t="138263" x="8412163" y="2751138"/>
          <p14:tracePt t="138280" x="8358188" y="2724150"/>
          <p14:tracePt t="138296" x="8323263" y="2697163"/>
          <p14:tracePt t="138313" x="8286750" y="2687638"/>
          <p14:tracePt t="138330" x="8259763" y="2670175"/>
          <p14:tracePt t="138346" x="8242300" y="2660650"/>
          <p14:tracePt t="138363" x="8215313" y="2652713"/>
          <p14:tracePt t="138380" x="8180388" y="2625725"/>
          <p14:tracePt t="138396" x="8143875" y="2608263"/>
          <p14:tracePt t="138413" x="8099425" y="2598738"/>
          <p14:tracePt t="138430" x="8018463" y="2581275"/>
          <p14:tracePt t="138446" x="7956550" y="2581275"/>
          <p14:tracePt t="138463" x="7875588" y="2571750"/>
          <p14:tracePt t="138480" x="7796213" y="2554288"/>
          <p14:tracePt t="138496" x="7742238" y="2544763"/>
          <p14:tracePt t="138513" x="7705725" y="2536825"/>
          <p14:tracePt t="138530" x="7670800" y="2536825"/>
          <p14:tracePt t="138546" x="7643813" y="2536825"/>
          <p14:tracePt t="138563" x="7608888" y="2536825"/>
          <p14:tracePt t="138580" x="7572375" y="2536825"/>
          <p14:tracePt t="138596" x="7545388" y="2527300"/>
          <p14:tracePt t="138613" x="7518400" y="2517775"/>
          <p14:tracePt t="138630" x="7491413" y="2500313"/>
          <p14:tracePt t="138646" x="7491413" y="2490788"/>
          <p14:tracePt t="138663" x="7491413" y="2482850"/>
          <p14:tracePt t="138680" x="7483475" y="2473325"/>
          <p14:tracePt t="138713" x="7466013" y="2465388"/>
          <p14:tracePt t="138812" x="7466013" y="2455863"/>
          <p14:tracePt t="138860" x="7466013" y="2446338"/>
          <p14:tracePt t="138868" x="7466013" y="2438400"/>
          <p14:tracePt t="138880" x="7466013" y="2428875"/>
          <p14:tracePt t="138897" x="7466013" y="2384425"/>
          <p14:tracePt t="138914" x="7446963" y="2339975"/>
          <p14:tracePt t="138930" x="7367588" y="2259013"/>
          <p14:tracePt t="138947" x="7286625" y="2160588"/>
          <p14:tracePt t="138964" x="7089775" y="1990725"/>
          <p14:tracePt t="138980" x="6858000" y="1803400"/>
          <p14:tracePt t="138997" x="6491288" y="1562100"/>
          <p14:tracePt t="139014" x="6259513" y="1465263"/>
          <p14:tracePt t="139030" x="5938838" y="1366838"/>
          <p14:tracePt t="139047" x="5527675" y="1187450"/>
          <p14:tracePt t="139064" x="5116513" y="1071563"/>
          <p14:tracePt t="139080" x="4803775" y="1000125"/>
          <p14:tracePt t="139097" x="4652963" y="990600"/>
          <p14:tracePt t="139114" x="4545013" y="990600"/>
          <p14:tracePt t="139131" x="4500563" y="990600"/>
          <p14:tracePt t="139147" x="4429125" y="990600"/>
          <p14:tracePt t="139164" x="4205288" y="1009650"/>
          <p14:tracePt t="139180" x="4010025" y="1036638"/>
          <p14:tracePt t="139197" x="3795713" y="1081088"/>
          <p14:tracePt t="139214" x="3625850" y="1116013"/>
          <p14:tracePt t="139230" x="3571875" y="1125538"/>
          <p14:tracePt t="139247" x="3562350" y="1125538"/>
          <p14:tracePt t="139280" x="3554413" y="1125538"/>
          <p14:tracePt t="139297" x="3536950" y="1125538"/>
          <p14:tracePt t="139314" x="3517900" y="1125538"/>
          <p14:tracePt t="139330" x="3500438" y="1125538"/>
          <p14:tracePt t="139347" x="3473450" y="1116013"/>
          <p14:tracePt t="139364" x="3384550" y="1098550"/>
          <p14:tracePt t="139381" x="3367088" y="1098550"/>
          <p14:tracePt t="139397" x="3402013" y="1108075"/>
          <p14:tracePt t="139414" x="3581400" y="1179513"/>
          <p14:tracePt t="139431" x="3679825" y="1204913"/>
          <p14:tracePt t="139448" x="3714750" y="1204913"/>
          <p14:tracePt t="139464" x="3714750" y="1214438"/>
          <p14:tracePt t="139481" x="3705225" y="1231900"/>
          <p14:tracePt t="139498" x="3687763" y="1241425"/>
          <p14:tracePt t="139514" x="3679825" y="1276350"/>
          <p14:tracePt t="139531" x="3679825" y="1322388"/>
          <p14:tracePt t="139548" x="3768725" y="1419225"/>
          <p14:tracePt t="139564" x="3813175" y="1428750"/>
          <p14:tracePt t="139581" x="3830638" y="1438275"/>
          <p14:tracePt t="139636" x="3840163" y="1446213"/>
          <p14:tracePt t="139644" x="3848100" y="1455738"/>
          <p14:tracePt t="139652" x="3857625" y="1465263"/>
          <p14:tracePt t="139664" x="3884613" y="1473200"/>
          <p14:tracePt t="139681" x="3929063" y="1490663"/>
          <p14:tracePt t="139697" x="3983038" y="1490663"/>
          <p14:tracePt t="139756" x="3990975" y="1490663"/>
          <p14:tracePt t="139764" x="4027488" y="1517650"/>
          <p14:tracePt t="139772" x="4071938" y="1571625"/>
          <p14:tracePt t="139781" x="4125913" y="1670050"/>
          <p14:tracePt t="139797" x="4251325" y="2000250"/>
          <p14:tracePt t="139814" x="4295775" y="2268538"/>
          <p14:tracePt t="139831" x="4348163" y="2419350"/>
          <p14:tracePt t="139848" x="4375150" y="2465388"/>
          <p14:tracePt t="140949" x="4375150" y="2473325"/>
          <p14:tracePt t="143814" x="4375150" y="2490788"/>
          <p14:tracePt t="143839" x="4375150" y="2500313"/>
          <p14:tracePt t="143846" x="4375150" y="2509838"/>
          <p14:tracePt t="144783" x="4394200" y="2473325"/>
          <p14:tracePt t="144790" x="4446588" y="2411413"/>
          <p14:tracePt t="144802" x="4483100" y="2330450"/>
          <p14:tracePt t="144819" x="4518025" y="2268538"/>
          <p14:tracePt t="144852" x="4518025" y="2259013"/>
          <p14:tracePt t="144869" x="4500563" y="2241550"/>
          <p14:tracePt t="144885" x="4483100" y="2214563"/>
          <p14:tracePt t="144902" x="4446588" y="2160588"/>
          <p14:tracePt t="144918" x="4456113" y="2116138"/>
          <p14:tracePt t="144935" x="4643438" y="2027238"/>
          <p14:tracePt t="144952" x="4795838" y="1973263"/>
          <p14:tracePt t="144969" x="4894263" y="1919288"/>
          <p14:tracePt t="144985" x="4919663" y="1866900"/>
          <p14:tracePt t="145002" x="4929188" y="1847850"/>
          <p14:tracePt t="145018" x="4965700" y="1847850"/>
          <p14:tracePt t="145035" x="5027613" y="1911350"/>
          <p14:tracePt t="145052" x="5089525" y="2062163"/>
          <p14:tracePt t="145069" x="5126038" y="2259013"/>
          <p14:tracePt t="145085" x="5160963" y="2500313"/>
          <p14:tracePt t="145102" x="5170488" y="2786063"/>
          <p14:tracePt t="145119" x="5160963" y="2830513"/>
          <p14:tracePt t="145135" x="5133975" y="2830513"/>
          <p14:tracePt t="145152" x="5010150" y="2857500"/>
          <p14:tracePt t="145169" x="4714875" y="2884488"/>
          <p14:tracePt t="145186" x="4224338" y="2965450"/>
          <p14:tracePt t="145202" x="3990975" y="3017838"/>
          <p14:tracePt t="145219" x="3803650" y="3108325"/>
          <p14:tracePt t="145235" x="3714750" y="3160713"/>
          <p14:tracePt t="145269" x="3741738" y="3160713"/>
          <p14:tracePt t="145286" x="3867150" y="3125788"/>
          <p14:tracePt t="145302" x="4037013" y="3044825"/>
          <p14:tracePt t="145319" x="4108450" y="3009900"/>
          <p14:tracePt t="145336" x="4143375" y="3009900"/>
          <p14:tracePt t="145415" x="4143375" y="3000375"/>
          <p14:tracePt t="145439" x="4143375" y="2990850"/>
          <p14:tracePt t="145447" x="4143375" y="2982913"/>
          <p14:tracePt t="145455" x="4152900" y="2965450"/>
          <p14:tracePt t="145469" x="4187825" y="2946400"/>
          <p14:tracePt t="145486" x="4224338" y="2928938"/>
          <p14:tracePt t="145502" x="4276725" y="2911475"/>
          <p14:tracePt t="145519" x="4330700" y="2894013"/>
          <p14:tracePt t="145536" x="4419600" y="2867025"/>
          <p14:tracePt t="145552" x="4510088" y="2840038"/>
          <p14:tracePt t="145569" x="4625975" y="2776538"/>
          <p14:tracePt t="145586" x="4795838" y="2697163"/>
          <p14:tracePt t="145603" x="4965700" y="2589213"/>
          <p14:tracePt t="145619" x="5153025" y="2490788"/>
          <p14:tracePt t="145636" x="5295900" y="2438400"/>
          <p14:tracePt t="145652" x="5394325" y="2393950"/>
          <p14:tracePt t="145669" x="5500688" y="2366963"/>
          <p14:tracePt t="145687" x="5572125" y="2357438"/>
          <p14:tracePt t="145703" x="5581650" y="2357438"/>
          <p14:tracePt t="145719" x="5599113" y="2357438"/>
          <p14:tracePt t="145736" x="5616575" y="2366963"/>
          <p14:tracePt t="145753" x="5680075" y="2438400"/>
          <p14:tracePt t="145769" x="5786438" y="2527300"/>
          <p14:tracePt t="145786" x="5884863" y="2581275"/>
          <p14:tracePt t="145803" x="5911850" y="2608263"/>
          <p14:tracePt t="145819" x="5929313" y="2625725"/>
          <p14:tracePt t="145836" x="5956300" y="2643188"/>
          <p14:tracePt t="145869" x="5965825" y="2643188"/>
          <p14:tracePt t="145886" x="5973763" y="2643188"/>
          <p14:tracePt t="145919" x="5983288" y="2652713"/>
          <p14:tracePt t="145927" x="5983288" y="2660650"/>
          <p14:tracePt t="145936" x="5965825" y="2670175"/>
          <p14:tracePt t="145953" x="5919788" y="2687638"/>
          <p14:tracePt t="145969" x="5919788" y="2697163"/>
          <p14:tracePt t="146008" x="5919788" y="2705100"/>
          <p14:tracePt t="146175" x="5919788" y="2687638"/>
          <p14:tracePt t="146183" x="5911850" y="2679700"/>
          <p14:tracePt t="146191" x="5884863" y="2660650"/>
          <p14:tracePt t="146203" x="5884863" y="2643188"/>
          <p14:tracePt t="146220" x="5875338" y="2625725"/>
          <p14:tracePt t="146236" x="5867400" y="2608263"/>
          <p14:tracePt t="146343" x="5857875" y="2608263"/>
          <p14:tracePt t="146351" x="5848350" y="2608263"/>
          <p14:tracePt t="146367" x="5848350" y="2625725"/>
          <p14:tracePt t="146375" x="5830888" y="2633663"/>
          <p14:tracePt t="146386" x="5830888" y="2643188"/>
          <p14:tracePt t="146404" x="5822950" y="2652713"/>
          <p14:tracePt t="146420" x="5813425" y="2652713"/>
          <p14:tracePt t="146623" x="5803900" y="2652713"/>
          <p14:tracePt t="146647" x="5795963" y="2652713"/>
          <p14:tracePt t="146655" x="5786438" y="2652713"/>
          <p14:tracePt t="146663" x="5776913" y="2652713"/>
          <p14:tracePt t="146671" x="5768975" y="2652713"/>
          <p14:tracePt t="146687" x="5751513" y="2660650"/>
          <p14:tracePt t="146703" x="5705475" y="2670175"/>
          <p14:tracePt t="146720" x="5697538" y="2679700"/>
          <p14:tracePt t="146767" x="5697538" y="2687638"/>
          <p14:tracePt t="146783" x="5688013" y="2687638"/>
          <p14:tracePt t="146807" x="5680075" y="2687638"/>
          <p14:tracePt t="146879" x="5670550" y="2687638"/>
          <p14:tracePt t="146935" x="5661025" y="2687638"/>
          <p14:tracePt t="146943" x="5653088" y="2687638"/>
          <p14:tracePt t="146967" x="5643563" y="2697163"/>
          <p14:tracePt t="147031" x="5634038" y="2697163"/>
          <p14:tracePt t="147087" x="5626100" y="2697163"/>
          <p14:tracePt t="147103" x="5616575" y="2697163"/>
          <p14:tracePt t="147111" x="5608638" y="2697163"/>
          <p14:tracePt t="147144" x="5599113" y="2697163"/>
          <p14:tracePt t="147151" x="5599113" y="2705100"/>
          <p14:tracePt t="147159" x="5589588" y="2714625"/>
          <p14:tracePt t="147175" x="5581650" y="2714625"/>
          <p14:tracePt t="147208" x="5572125" y="2714625"/>
          <p14:tracePt t="147976" x="5572125" y="2705100"/>
          <p14:tracePt t="147984" x="5572125" y="2687638"/>
          <p14:tracePt t="148000" x="5554663" y="2679700"/>
          <p14:tracePt t="148008" x="5554663" y="2670175"/>
          <p14:tracePt t="148021" x="5554663" y="2660650"/>
          <p14:tracePt t="148048" x="5554663" y="2652713"/>
          <p14:tracePt t="148064" x="5545138" y="2643188"/>
          <p14:tracePt t="148080" x="5545138" y="2633663"/>
          <p14:tracePt t="148112" x="5537200" y="2616200"/>
          <p14:tracePt t="148128" x="5537200" y="2608263"/>
          <p14:tracePt t="148137" x="5527675" y="2598738"/>
          <p14:tracePt t="148153" x="5510213" y="2589213"/>
          <p14:tracePt t="148160" x="5500688" y="2589213"/>
          <p14:tracePt t="148171" x="5491163" y="2581275"/>
          <p14:tracePt t="148188" x="5465763" y="2562225"/>
          <p14:tracePt t="148205" x="5438775" y="2544763"/>
          <p14:tracePt t="148221" x="5411788" y="2536825"/>
          <p14:tracePt t="148238" x="5340350" y="2500313"/>
          <p14:tracePt t="148255" x="5251450" y="2455863"/>
          <p14:tracePt t="148271" x="5099050" y="2401888"/>
          <p14:tracePt t="148288" x="4875213" y="2330450"/>
          <p14:tracePt t="148305" x="4705350" y="2268538"/>
          <p14:tracePt t="148321" x="4518025" y="2232025"/>
          <p14:tracePt t="148338" x="4348163" y="2170113"/>
          <p14:tracePt t="148355" x="4152900" y="2116138"/>
          <p14:tracePt t="148371" x="3884613" y="2027238"/>
          <p14:tracePt t="148388" x="3643313" y="1965325"/>
          <p14:tracePt t="148405" x="3411538" y="1884363"/>
          <p14:tracePt t="148421" x="3224213" y="1839913"/>
          <p14:tracePt t="148438" x="3071813" y="1795463"/>
          <p14:tracePt t="148455" x="2928938" y="1751013"/>
          <p14:tracePt t="148472" x="2679700" y="1741488"/>
          <p14:tracePt t="148488" x="2517775" y="1741488"/>
          <p14:tracePt t="148505" x="2330450" y="1714500"/>
          <p14:tracePt t="148522" x="2152650" y="1687513"/>
          <p14:tracePt t="148538" x="2000250" y="1670050"/>
          <p14:tracePt t="148555" x="1866900" y="1643063"/>
          <p14:tracePt t="148572" x="1776413" y="1625600"/>
          <p14:tracePt t="148588" x="1679575" y="1608138"/>
          <p14:tracePt t="148605" x="1589088" y="1589088"/>
          <p14:tracePt t="148622" x="1527175" y="1581150"/>
          <p14:tracePt t="148638" x="1455738" y="1581150"/>
          <p14:tracePt t="148655" x="1366838" y="1598613"/>
          <p14:tracePt t="148672" x="1214438" y="1714500"/>
          <p14:tracePt t="148688" x="1027113" y="1812925"/>
          <p14:tracePt t="148705" x="884238" y="1884363"/>
          <p14:tracePt t="148722" x="822325" y="1919288"/>
          <p14:tracePt t="148738" x="741363" y="1973263"/>
          <p14:tracePt t="148755" x="669925" y="2009775"/>
          <p14:tracePt t="148772" x="536575" y="2116138"/>
          <p14:tracePt t="148788" x="384175" y="2259013"/>
          <p14:tracePt t="148805" x="160338" y="2482850"/>
          <p14:tracePt t="148822" x="9525" y="2697163"/>
          <p14:tracePt t="148839" x="0" y="2884488"/>
          <p14:tracePt t="148855" x="0" y="3054350"/>
          <p14:tracePt t="148872" x="0" y="3259138"/>
          <p14:tracePt t="148889" x="53975" y="3438525"/>
          <p14:tracePt t="148906" x="169863" y="3616325"/>
          <p14:tracePt t="148922" x="285750" y="3759200"/>
          <p14:tracePt t="148939" x="384175" y="3929063"/>
          <p14:tracePt t="148955" x="482600" y="4089400"/>
          <p14:tracePt t="148972" x="554038" y="4268788"/>
          <p14:tracePt t="148989" x="642938" y="4384675"/>
          <p14:tracePt t="149005" x="704850" y="4456113"/>
          <p14:tracePt t="149022" x="750888" y="4510088"/>
          <p14:tracePt t="149039" x="776288" y="4562475"/>
          <p14:tracePt t="149055" x="822325" y="4608513"/>
          <p14:tracePt t="149072" x="1000125" y="4803775"/>
          <p14:tracePt t="149089" x="1187450" y="4983163"/>
          <p14:tracePt t="149105" x="1401763" y="5143500"/>
          <p14:tracePt t="149122" x="1589088" y="5241925"/>
          <p14:tracePt t="149139" x="1714500" y="5295900"/>
          <p14:tracePt t="149155" x="1857375" y="5340350"/>
          <p14:tracePt t="149172" x="2000250" y="5375275"/>
          <p14:tracePt t="149189" x="2205038" y="5394325"/>
          <p14:tracePt t="149206" x="2473325" y="5419725"/>
          <p14:tracePt t="149222" x="2705100" y="5419725"/>
          <p14:tracePt t="149239" x="2928938" y="5419725"/>
          <p14:tracePt t="149255" x="3143250" y="5419725"/>
          <p14:tracePt t="149272" x="3429000" y="5419725"/>
          <p14:tracePt t="149289" x="3741738" y="5419725"/>
          <p14:tracePt t="149305" x="4259263" y="5429250"/>
          <p14:tracePt t="149322" x="4911725" y="5429250"/>
          <p14:tracePt t="149339" x="5643563" y="5429250"/>
          <p14:tracePt t="149356" x="6323013" y="5429250"/>
          <p14:tracePt t="149372" x="6732588" y="5429250"/>
          <p14:tracePt t="149389" x="7170738" y="5429250"/>
          <p14:tracePt t="149406" x="7680325" y="5429250"/>
          <p14:tracePt t="149422" x="8180388" y="5394325"/>
          <p14:tracePt t="149439" x="8715375" y="5322888"/>
          <p14:tracePt t="149456" x="9277350" y="5251450"/>
          <p14:tracePt t="149473" x="9983788" y="5108575"/>
          <p14:tracePt t="149489" x="10439400" y="5000625"/>
          <p14:tracePt t="149506" x="10760075" y="4902200"/>
          <p14:tracePt t="149522" x="10966450" y="4830763"/>
          <p14:tracePt t="149539" x="11198225" y="4776788"/>
          <p14:tracePt t="149556" x="11395075" y="4724400"/>
          <p14:tracePt t="149572" x="11572875" y="4687888"/>
          <p14:tracePt t="149589" x="11733213" y="4670425"/>
          <p14:tracePt t="149606" x="11876088" y="4633913"/>
          <p14:tracePt t="149622" x="12045950" y="4598988"/>
          <p14:tracePt t="149639" x="12188825" y="4545013"/>
          <p14:tracePt t="149656" x="12188825" y="4500563"/>
          <p14:tracePt t="149673" x="12188825" y="4402138"/>
          <p14:tracePt t="149689" x="12188825" y="4330700"/>
          <p14:tracePt t="149706" x="12188825" y="4241800"/>
          <p14:tracePt t="149723" x="12188825" y="4152900"/>
          <p14:tracePt t="149739" x="12188825" y="4081463"/>
          <p14:tracePt t="149756" x="12161838" y="4010025"/>
          <p14:tracePt t="149773" x="12134850" y="3946525"/>
          <p14:tracePt t="149789" x="12117388" y="3929063"/>
          <p14:tracePt t="149806" x="12109450" y="3902075"/>
          <p14:tracePt t="149823" x="12090400" y="3867150"/>
          <p14:tracePt t="149840" x="12090400" y="3822700"/>
          <p14:tracePt t="149856" x="12072938" y="3803650"/>
          <p14:tracePt t="149873" x="12038013" y="3759200"/>
          <p14:tracePt t="149890" x="12018963" y="3724275"/>
          <p14:tracePt t="149906" x="11991975" y="3687763"/>
          <p14:tracePt t="149923" x="11957050" y="3643313"/>
          <p14:tracePt t="149940" x="11876088" y="3554413"/>
          <p14:tracePt t="149956" x="11769725" y="3446463"/>
          <p14:tracePt t="149973" x="11634788" y="3348038"/>
          <p14:tracePt t="149989" x="11537950" y="3276600"/>
          <p14:tracePt t="150006" x="11474450" y="3232150"/>
          <p14:tracePt t="150023" x="11439525" y="3197225"/>
          <p14:tracePt t="150040" x="11403013" y="3160713"/>
          <p14:tracePt t="150056" x="11368088" y="3133725"/>
          <p14:tracePt t="150073" x="11296650" y="3098800"/>
          <p14:tracePt t="150090" x="11252200" y="3081338"/>
          <p14:tracePt t="150106" x="11206163" y="3062288"/>
          <p14:tracePt t="150123" x="11134725" y="3036888"/>
          <p14:tracePt t="150140" x="11082338" y="3027363"/>
          <p14:tracePt t="150156" x="11018838" y="3009900"/>
          <p14:tracePt t="150173" x="10947400" y="3009900"/>
          <p14:tracePt t="150190" x="10895013" y="3009900"/>
          <p14:tracePt t="150206" x="10831513" y="2990850"/>
          <p14:tracePt t="150223" x="10787063" y="2990850"/>
          <p14:tracePt t="150240" x="10769600" y="2973388"/>
          <p14:tracePt t="150256" x="10733088" y="2965450"/>
          <p14:tracePt t="150273" x="10671175" y="2928938"/>
          <p14:tracePt t="150290" x="10590213" y="2901950"/>
          <p14:tracePt t="150306" x="10501313" y="2884488"/>
          <p14:tracePt t="150323" x="10402888" y="2857500"/>
          <p14:tracePt t="150340" x="10287000" y="2822575"/>
          <p14:tracePt t="150357" x="10188575" y="2795588"/>
          <p14:tracePt t="150373" x="10109200" y="2776538"/>
          <p14:tracePt t="150390" x="10045700" y="2776538"/>
          <p14:tracePt t="150406" x="10010775" y="2759075"/>
          <p14:tracePt t="150423" x="9983788" y="2751138"/>
          <p14:tracePt t="150440" x="9956800" y="2741613"/>
          <p14:tracePt t="150457" x="9885363" y="2732088"/>
          <p14:tracePt t="150473" x="9823450" y="2714625"/>
          <p14:tracePt t="150490" x="9759950" y="2705100"/>
          <p14:tracePt t="150506" x="9698038" y="2697163"/>
          <p14:tracePt t="150523" x="9661525" y="2687638"/>
          <p14:tracePt t="150577" x="9653588" y="2687638"/>
          <p14:tracePt t="150585" x="9644063" y="2687638"/>
          <p14:tracePt t="150601" x="9634538" y="2687638"/>
          <p14:tracePt t="150609" x="9617075" y="2687638"/>
          <p14:tracePt t="150623" x="9609138" y="2687638"/>
          <p14:tracePt t="150640" x="9590088" y="2705100"/>
          <p14:tracePt t="150657" x="9582150" y="2714625"/>
          <p14:tracePt t="150673" x="9572625" y="2714625"/>
          <p14:tracePt t="150721" x="9563100" y="2714625"/>
          <p14:tracePt t="150737" x="9555163" y="2714625"/>
          <p14:tracePt t="150745" x="9545638" y="2714625"/>
          <p14:tracePt t="150757" x="9537700" y="2714625"/>
          <p14:tracePt t="150773" x="9491663" y="2732088"/>
          <p14:tracePt t="150790" x="9439275" y="2732088"/>
          <p14:tracePt t="150807" x="9412288" y="2732088"/>
          <p14:tracePt t="150823" x="9367838" y="2732088"/>
          <p14:tracePt t="150840" x="9323388" y="2732088"/>
          <p14:tracePt t="150857" x="9188450" y="2732088"/>
          <p14:tracePt t="150874" x="9099550" y="2732088"/>
          <p14:tracePt t="150890" x="8983663" y="2724150"/>
          <p14:tracePt t="150907" x="8885238" y="2724150"/>
          <p14:tracePt t="150924" x="8813800" y="2724150"/>
          <p14:tracePt t="150940" x="8742363" y="2724150"/>
          <p14:tracePt t="150957" x="8670925" y="2724150"/>
          <p14:tracePt t="150974" x="8582025" y="2724150"/>
          <p14:tracePt t="150991" x="8491538" y="2714625"/>
          <p14:tracePt t="151007" x="8394700" y="2697163"/>
          <p14:tracePt t="151024" x="8296275" y="2687638"/>
          <p14:tracePt t="151041" x="8161338" y="2679700"/>
          <p14:tracePt t="151057" x="7966075" y="2652713"/>
          <p14:tracePt t="151074" x="7858125" y="2633663"/>
          <p14:tracePt t="151091" x="7732713" y="2625725"/>
          <p14:tracePt t="151107" x="7626350" y="2608263"/>
          <p14:tracePt t="151124" x="7510463" y="2589213"/>
          <p14:tracePt t="151140" x="7375525" y="2589213"/>
          <p14:tracePt t="151157" x="7215188" y="2589213"/>
          <p14:tracePt t="151174" x="7081838" y="2589213"/>
          <p14:tracePt t="151190" x="6938963" y="2562225"/>
          <p14:tracePt t="151207" x="6759575" y="2517775"/>
          <p14:tracePt t="151224" x="6626225" y="2500313"/>
          <p14:tracePt t="151241" x="6500813" y="2446338"/>
          <p14:tracePt t="151258" x="6224588" y="2401888"/>
          <p14:tracePt t="151274" x="6027738" y="2366963"/>
          <p14:tracePt t="151291" x="5875338" y="2347913"/>
          <p14:tracePt t="151307" x="5705475" y="2303463"/>
          <p14:tracePt t="151324" x="5537200" y="2268538"/>
          <p14:tracePt t="151341" x="5330825" y="2268538"/>
          <p14:tracePt t="151357" x="5143500" y="2259013"/>
          <p14:tracePt t="151374" x="4956175" y="2232025"/>
          <p14:tracePt t="151391" x="4786313" y="2205038"/>
          <p14:tracePt t="151407" x="4625975" y="2205038"/>
          <p14:tracePt t="151424" x="4456113" y="2170113"/>
          <p14:tracePt t="151441" x="4286250" y="2170113"/>
          <p14:tracePt t="151458" x="3983038" y="2170113"/>
          <p14:tracePt t="151474" x="3741738" y="2170113"/>
          <p14:tracePt t="151491" x="3509963" y="2170113"/>
          <p14:tracePt t="151507" x="3268663" y="2170113"/>
          <p14:tracePt t="151524" x="3081338" y="2170113"/>
          <p14:tracePt t="151541" x="2894013" y="2170113"/>
          <p14:tracePt t="151558" x="2687638" y="2170113"/>
          <p14:tracePt t="151574" x="2473325" y="2170113"/>
          <p14:tracePt t="151591" x="2205038" y="2170113"/>
          <p14:tracePt t="151607" x="1955800" y="2170113"/>
          <p14:tracePt t="151624" x="1822450" y="2170113"/>
          <p14:tracePt t="151641" x="1724025" y="2170113"/>
          <p14:tracePt t="151658" x="1633538" y="2170113"/>
          <p14:tracePt t="151674" x="1571625" y="2170113"/>
          <p14:tracePt t="151691" x="1500188" y="2170113"/>
          <p14:tracePt t="151708" x="1374775" y="2143125"/>
          <p14:tracePt t="151724" x="1241425" y="2125663"/>
          <p14:tracePt t="151741" x="1108075" y="2116138"/>
          <p14:tracePt t="151758" x="1000125" y="2116138"/>
          <p14:tracePt t="151774" x="866775" y="2116138"/>
          <p14:tracePt t="151791" x="758825" y="2116138"/>
          <p14:tracePt t="151808" x="652463" y="2133600"/>
          <p14:tracePt t="151824" x="527050" y="2205038"/>
          <p14:tracePt t="151841" x="438150" y="2259013"/>
          <p14:tracePt t="151858" x="428625" y="2303463"/>
          <p14:tracePt t="151874" x="428625" y="2322513"/>
          <p14:tracePt t="151891" x="428625" y="2330450"/>
          <p14:tracePt t="151924" x="428625" y="2347913"/>
          <p14:tracePt t="151941" x="428625" y="2374900"/>
          <p14:tracePt t="151958" x="428625" y="2428875"/>
          <p14:tracePt t="151974" x="411163" y="2500313"/>
          <p14:tracePt t="151991" x="411163" y="2598738"/>
          <p14:tracePt t="152008" x="411163" y="2679700"/>
          <p14:tracePt t="152025" x="411163" y="2724150"/>
          <p14:tracePt t="152042" x="411163" y="2813050"/>
          <p14:tracePt t="152058" x="411163" y="2874963"/>
          <p14:tracePt t="152075" x="411163" y="2973388"/>
          <p14:tracePt t="152091" x="411163" y="3108325"/>
          <p14:tracePt t="152108" x="411163" y="3268663"/>
          <p14:tracePt t="152125" x="411163" y="3438525"/>
          <p14:tracePt t="152142" x="411163" y="3589338"/>
          <p14:tracePt t="152158" x="411163" y="3670300"/>
          <p14:tracePt t="152175" x="411163" y="3732213"/>
          <p14:tracePt t="152192" x="411163" y="3786188"/>
          <p14:tracePt t="152208" x="411163" y="3848100"/>
          <p14:tracePt t="152225" x="411163" y="3919538"/>
          <p14:tracePt t="152241" x="411163" y="3990975"/>
          <p14:tracePt t="152258" x="411163" y="4152900"/>
          <p14:tracePt t="152275" x="411163" y="4232275"/>
          <p14:tracePt t="152291" x="411163" y="4268788"/>
          <p14:tracePt t="152308" x="411163" y="4313238"/>
          <p14:tracePt t="152325" x="411163" y="4330700"/>
          <p14:tracePt t="152341" x="411163" y="4384675"/>
          <p14:tracePt t="152359" x="428625" y="4419600"/>
          <p14:tracePt t="152375" x="465138" y="4473575"/>
          <p14:tracePt t="152392" x="500063" y="4537075"/>
          <p14:tracePt t="152408" x="554038" y="4598988"/>
          <p14:tracePt t="152425" x="615950" y="4670425"/>
          <p14:tracePt t="152442" x="776288" y="4848225"/>
          <p14:tracePt t="152458" x="857250" y="4919663"/>
          <p14:tracePt t="152475" x="919163" y="5000625"/>
          <p14:tracePt t="152492" x="1009650" y="5081588"/>
          <p14:tracePt t="152508" x="1081088" y="5116513"/>
          <p14:tracePt t="152525" x="1196975" y="5153025"/>
          <p14:tracePt t="152542" x="1303338" y="5180013"/>
          <p14:tracePt t="152558" x="1473200" y="5197475"/>
          <p14:tracePt t="152575" x="1679575" y="5197475"/>
          <p14:tracePt t="152592" x="1884363" y="5224463"/>
          <p14:tracePt t="152608" x="2000250" y="5241925"/>
          <p14:tracePt t="152625" x="2197100" y="5268913"/>
          <p14:tracePt t="152642" x="2500313" y="5330825"/>
          <p14:tracePt t="152659" x="2786063" y="5375275"/>
          <p14:tracePt t="152675" x="3071813" y="5402263"/>
          <p14:tracePt t="152692" x="3340100" y="5402263"/>
          <p14:tracePt t="152708" x="3536950" y="5402263"/>
          <p14:tracePt t="152725" x="3714750" y="5429250"/>
          <p14:tracePt t="152742" x="3902075" y="5446713"/>
          <p14:tracePt t="152758" x="4160838" y="5473700"/>
          <p14:tracePt t="152775" x="4616450" y="5518150"/>
          <p14:tracePt t="152792" x="5018088" y="5545138"/>
          <p14:tracePt t="152808" x="5394325" y="5616575"/>
          <p14:tracePt t="152825" x="5732463" y="5643563"/>
          <p14:tracePt t="152842" x="6323013" y="5661025"/>
          <p14:tracePt t="152858" x="6929438" y="5661025"/>
          <p14:tracePt t="152875" x="7348538" y="5661025"/>
          <p14:tracePt t="152892" x="7688263" y="5661025"/>
          <p14:tracePt t="152909" x="7912100" y="5661025"/>
          <p14:tracePt t="152925" x="8099425" y="5653088"/>
          <p14:tracePt t="152942" x="8304213" y="5616575"/>
          <p14:tracePt t="152959" x="8545513" y="5545138"/>
          <p14:tracePt t="152975" x="8813800" y="5491163"/>
          <p14:tracePt t="152993" x="9018588" y="5438775"/>
          <p14:tracePt t="153009" x="9232900" y="5419725"/>
          <p14:tracePt t="153026" x="9545638" y="5411788"/>
          <p14:tracePt t="153042" x="9813925" y="5367338"/>
          <p14:tracePt t="153059" x="10082213" y="5295900"/>
          <p14:tracePt t="153075" x="10277475" y="5205413"/>
          <p14:tracePt t="153092" x="10439400" y="5133975"/>
          <p14:tracePt t="153109" x="10518775" y="5054600"/>
          <p14:tracePt t="153126" x="10555288" y="5000625"/>
          <p14:tracePt t="153143" x="10582275" y="4919663"/>
          <p14:tracePt t="153159" x="10634663" y="4857750"/>
          <p14:tracePt t="153176" x="10698163" y="4795838"/>
          <p14:tracePt t="153193" x="10760075" y="4751388"/>
          <p14:tracePt t="153209" x="10823575" y="4705350"/>
          <p14:tracePt t="153226" x="10895013" y="4652963"/>
          <p14:tracePt t="153242" x="10939463" y="4608513"/>
          <p14:tracePt t="153259" x="10983913" y="4581525"/>
          <p14:tracePt t="153276" x="11045825" y="4545013"/>
          <p14:tracePt t="153292" x="11082338" y="4518025"/>
          <p14:tracePt t="153309" x="11126788" y="4473575"/>
          <p14:tracePt t="153326" x="11153775" y="4456113"/>
          <p14:tracePt t="153342" x="11171238" y="4429125"/>
          <p14:tracePt t="153359" x="11180763" y="4411663"/>
          <p14:tracePt t="153376" x="11198225" y="4384675"/>
          <p14:tracePt t="153392" x="11225213" y="4367213"/>
          <p14:tracePt t="153409" x="11242675" y="4357688"/>
          <p14:tracePt t="153426" x="11252200" y="4340225"/>
          <p14:tracePt t="153443" x="11260138" y="4303713"/>
          <p14:tracePt t="153459" x="11269663" y="4295775"/>
          <p14:tracePt t="153476" x="11269663" y="4268788"/>
          <p14:tracePt t="153492" x="11269663" y="4251325"/>
          <p14:tracePt t="153509" x="11269663" y="4241800"/>
          <p14:tracePt t="153526" x="11269663" y="4224338"/>
          <p14:tracePt t="153543" x="11269663" y="4214813"/>
          <p14:tracePt t="153559" x="11277600" y="4197350"/>
          <p14:tracePt t="153576" x="11287125" y="4187825"/>
          <p14:tracePt t="153609" x="11287125" y="4179888"/>
          <p14:tracePt t="153626" x="11287125" y="4170363"/>
          <p14:tracePt t="153643" x="11296650" y="4152900"/>
          <p14:tracePt t="153659" x="11296650" y="4133850"/>
          <p14:tracePt t="153676" x="11296650" y="4116388"/>
          <p14:tracePt t="153693" x="11296650" y="4089400"/>
          <p14:tracePt t="153709" x="11296650" y="4081463"/>
          <p14:tracePt t="153726" x="11296650" y="4054475"/>
          <p14:tracePt t="153743" x="11296650" y="4027488"/>
          <p14:tracePt t="153759" x="11314113" y="3983038"/>
          <p14:tracePt t="153776" x="11314113" y="3965575"/>
          <p14:tracePt t="153793" x="11314113" y="3946525"/>
          <p14:tracePt t="153809" x="11314113" y="3938588"/>
          <p14:tracePt t="153826" x="11314113" y="3911600"/>
          <p14:tracePt t="153843" x="11314113" y="3884613"/>
          <p14:tracePt t="153860" x="11314113" y="3875088"/>
          <p14:tracePt t="153876" x="11314113" y="3840163"/>
          <p14:tracePt t="153893" x="11314113" y="3795713"/>
          <p14:tracePt t="153909" x="11314113" y="3776663"/>
          <p14:tracePt t="153926" x="11314113" y="3751263"/>
          <p14:tracePt t="153943" x="11314113" y="3732213"/>
          <p14:tracePt t="153960" x="11314113" y="3697288"/>
          <p14:tracePt t="153976" x="11314113" y="3679825"/>
          <p14:tracePt t="153993" x="11314113" y="3660775"/>
          <p14:tracePt t="154010" x="11304588" y="3633788"/>
          <p14:tracePt t="154027" x="11296650" y="3536950"/>
          <p14:tracePt t="154043" x="11287125" y="3490913"/>
          <p14:tracePt t="154060" x="11269663" y="3438525"/>
          <p14:tracePt t="154076" x="11252200" y="3394075"/>
          <p14:tracePt t="154093" x="11233150" y="3330575"/>
          <p14:tracePt t="154110" x="11233150" y="3295650"/>
          <p14:tracePt t="154126" x="11206163" y="3268663"/>
          <p14:tracePt t="154143" x="11206163" y="3241675"/>
          <p14:tracePt t="154160" x="11198225" y="3205163"/>
          <p14:tracePt t="154193" x="11188700" y="3179763"/>
          <p14:tracePt t="154210" x="11180763" y="3170238"/>
          <p14:tracePt t="154226" x="11153775" y="3125788"/>
          <p14:tracePt t="154243" x="11153775" y="3108325"/>
          <p14:tracePt t="154260" x="11144250" y="3081338"/>
          <p14:tracePt t="154276" x="11126788" y="3036888"/>
          <p14:tracePt t="154293" x="11109325" y="3009900"/>
          <p14:tracePt t="154310" x="11090275" y="2973388"/>
          <p14:tracePt t="154326" x="11082338" y="2946400"/>
          <p14:tracePt t="154343" x="11072813" y="2928938"/>
          <p14:tracePt t="154360" x="11055350" y="2911475"/>
          <p14:tracePt t="154377" x="11045825" y="2901950"/>
          <p14:tracePt t="154393" x="11045825" y="2894013"/>
          <p14:tracePt t="154410" x="11028363" y="2884488"/>
          <p14:tracePt t="154427" x="10991850" y="2830513"/>
          <p14:tracePt t="154443" x="10974388" y="2803525"/>
          <p14:tracePt t="154460" x="10966450" y="2803525"/>
          <p14:tracePt t="154507" x="10947400" y="2803525"/>
          <p14:tracePt t="154515" x="10939463" y="2803525"/>
          <p14:tracePt t="154527" x="10929938" y="2813050"/>
          <p14:tracePt t="154543" x="10912475" y="2822575"/>
          <p14:tracePt t="154635" x="10902950" y="2822575"/>
          <p14:tracePt t="154643" x="10885488" y="2822575"/>
          <p14:tracePt t="154651" x="10875963" y="2822575"/>
          <p14:tracePt t="154660" x="10858500" y="2822575"/>
          <p14:tracePt t="154677" x="10831513" y="2822575"/>
          <p14:tracePt t="154694" x="10823575" y="2822575"/>
          <p14:tracePt t="154711" x="10796588" y="2822575"/>
          <p14:tracePt t="154727" x="10769600" y="2822575"/>
          <p14:tracePt t="154744" x="10725150" y="2822575"/>
          <p14:tracePt t="154760" x="10661650" y="2822575"/>
          <p14:tracePt t="154777" x="10572750" y="2803525"/>
          <p14:tracePt t="154794" x="10491788" y="2795588"/>
          <p14:tracePt t="154811" x="10402888" y="2768600"/>
          <p14:tracePt t="154827" x="10323513" y="2751138"/>
          <p14:tracePt t="154844" x="10260013" y="2751138"/>
          <p14:tracePt t="154860" x="10134600" y="2751138"/>
          <p14:tracePt t="154877" x="10018713" y="2751138"/>
          <p14:tracePt t="154894" x="9867900" y="2751138"/>
          <p14:tracePt t="154910" x="9715500" y="2751138"/>
          <p14:tracePt t="154927" x="9563100" y="2724150"/>
          <p14:tracePt t="154944" x="9429750" y="2697163"/>
          <p14:tracePt t="154960" x="9259888" y="2660650"/>
          <p14:tracePt t="154977" x="9063038" y="2608263"/>
          <p14:tracePt t="154994" x="8858250" y="2598738"/>
          <p14:tracePt t="155010" x="8670925" y="2581275"/>
          <p14:tracePt t="155027" x="8447088" y="2581275"/>
          <p14:tracePt t="155044" x="8331200" y="2581275"/>
          <p14:tracePt t="155060" x="8259763" y="2571750"/>
          <p14:tracePt t="155077" x="8197850" y="2562225"/>
          <p14:tracePt t="155094" x="8099425" y="2544763"/>
          <p14:tracePt t="155110" x="8001000" y="2517775"/>
          <p14:tracePt t="155127" x="7912100" y="2500313"/>
          <p14:tracePt t="155144" x="7777163" y="2490788"/>
          <p14:tracePt t="155161" x="7697788" y="2473325"/>
          <p14:tracePt t="155177" x="7589838" y="2455863"/>
          <p14:tracePt t="155194" x="7510463" y="2438400"/>
          <p14:tracePt t="155211" x="7429500" y="2438400"/>
          <p14:tracePt t="155227" x="7269163" y="2428875"/>
          <p14:tracePt t="155244" x="7170738" y="2428875"/>
          <p14:tracePt t="155261" x="7062788" y="2428875"/>
          <p14:tracePt t="155277" x="6965950" y="2428875"/>
          <p14:tracePt t="155294" x="6848475" y="2428875"/>
          <p14:tracePt t="155311" x="6742113" y="2428875"/>
          <p14:tracePt t="155327" x="6653213" y="2428875"/>
          <p14:tracePt t="155344" x="6589713" y="2428875"/>
          <p14:tracePt t="155361" x="6545263" y="2428875"/>
          <p14:tracePt t="155377" x="6510338" y="2428875"/>
          <p14:tracePt t="155419" x="6500813" y="2428875"/>
          <p14:tracePt t="155452" x="6491288" y="2428875"/>
          <p14:tracePt t="155475" x="6483350" y="2428875"/>
          <p14:tracePt t="155483" x="6473825" y="2428875"/>
          <p14:tracePt t="155494" x="6465888" y="2428875"/>
          <p14:tracePt t="155699" x="6456363" y="2428875"/>
          <p14:tracePt t="155755" x="6446838" y="2428875"/>
          <p14:tracePt t="155843" x="6438900" y="2428875"/>
          <p14:tracePt t="155851" x="6438900" y="2419350"/>
          <p14:tracePt t="155861" x="6429375" y="2411413"/>
          <p14:tracePt t="155878" x="6429375" y="2401888"/>
          <p14:tracePt t="155948" x="6419850" y="2393950"/>
          <p14:tracePt t="155963" x="6411913" y="2393950"/>
          <p14:tracePt t="155996" x="6394450" y="2393950"/>
          <p14:tracePt t="156044" x="6384925" y="2401888"/>
          <p14:tracePt t="156340" x="6375400" y="2401888"/>
          <p14:tracePt t="156348" x="6340475" y="2401888"/>
          <p14:tracePt t="156356" x="6313488" y="2401888"/>
          <p14:tracePt t="156364" x="6276975" y="2401888"/>
          <p14:tracePt t="156378" x="6242050" y="2401888"/>
          <p14:tracePt t="156395" x="6180138" y="2401888"/>
          <p14:tracePt t="156412" x="6108700" y="2384425"/>
          <p14:tracePt t="156430" x="6062663" y="2374900"/>
          <p14:tracePt t="156445" x="5946775" y="2366963"/>
          <p14:tracePt t="156462" x="5840413" y="2339975"/>
          <p14:tracePt t="156479" x="5751513" y="2322513"/>
          <p14:tracePt t="156495" x="5680075" y="2312988"/>
          <p14:tracePt t="156512" x="5643563" y="2312988"/>
          <p14:tracePt t="156528" x="5599113" y="2312988"/>
          <p14:tracePt t="156545" x="5537200" y="2312988"/>
          <p14:tracePt t="156562" x="5419725" y="2295525"/>
          <p14:tracePt t="156578" x="5276850" y="2286000"/>
          <p14:tracePt t="156595" x="5108575" y="2268538"/>
          <p14:tracePt t="156612" x="4813300" y="2268538"/>
          <p14:tracePt t="156629" x="4643438" y="2268538"/>
          <p14:tracePt t="156645" x="4483100" y="2268538"/>
          <p14:tracePt t="156662" x="4375150" y="2268538"/>
          <p14:tracePt t="156678" x="4276725" y="2268538"/>
          <p14:tracePt t="156695" x="4187825" y="2268538"/>
          <p14:tracePt t="156712" x="4108450" y="2268538"/>
          <p14:tracePt t="156729" x="3946525" y="2268538"/>
          <p14:tracePt t="156745" x="3751263" y="2268538"/>
          <p14:tracePt t="156762" x="3616325" y="2268538"/>
          <p14:tracePt t="156779" x="3473450" y="2268538"/>
          <p14:tracePt t="156795" x="3367088" y="2268538"/>
          <p14:tracePt t="156812" x="3125788" y="2268538"/>
          <p14:tracePt t="156829" x="2901950" y="2268538"/>
          <p14:tracePt t="156845" x="2670175" y="2268538"/>
          <p14:tracePt t="156862" x="2490788" y="2268538"/>
          <p14:tracePt t="156879" x="2428875" y="2268538"/>
          <p14:tracePt t="156896" x="2401888" y="2268538"/>
          <p14:tracePt t="156912" x="2347913" y="2268538"/>
          <p14:tracePt t="156929" x="2241550" y="2276475"/>
          <p14:tracePt t="156945" x="2108200" y="2295525"/>
          <p14:tracePt t="156962" x="2000250" y="2295525"/>
          <p14:tracePt t="156979" x="1866900" y="2295525"/>
          <p14:tracePt t="156995" x="1741488" y="2295525"/>
          <p14:tracePt t="157029" x="1724025" y="2295525"/>
          <p14:tracePt t="157045" x="1724025" y="2303463"/>
          <p14:tracePt t="157062" x="1704975" y="2303463"/>
          <p14:tracePt t="157079" x="1704975" y="2312988"/>
          <p14:tracePt t="157096" x="1697038" y="2312988"/>
          <p14:tracePt t="157112" x="1687513" y="2322513"/>
          <p14:tracePt t="157129" x="1687513" y="2330450"/>
          <p14:tracePt t="157146" x="1670050" y="2357438"/>
          <p14:tracePt t="157162" x="1652588" y="2411413"/>
          <p14:tracePt t="157179" x="1643063" y="2455863"/>
          <p14:tracePt t="157196" x="1625600" y="2517775"/>
          <p14:tracePt t="157212" x="1608138" y="2589213"/>
          <p14:tracePt t="157229" x="1589088" y="2625725"/>
          <p14:tracePt t="157246" x="1581150" y="2660650"/>
          <p14:tracePt t="157262" x="1562100" y="2687638"/>
          <p14:tracePt t="157279" x="1554163" y="2724150"/>
          <p14:tracePt t="157296" x="1527175" y="2776538"/>
          <p14:tracePt t="157312" x="1500188" y="2822575"/>
          <p14:tracePt t="157329" x="1473200" y="2857500"/>
          <p14:tracePt t="157346" x="1446213" y="2884488"/>
          <p14:tracePt t="157363" x="1446213" y="2894013"/>
          <p14:tracePt t="157379" x="1438275" y="2894013"/>
          <p14:tracePt t="157396" x="1428750" y="2901950"/>
          <p14:tracePt t="157413" x="1411288" y="2919413"/>
          <p14:tracePt t="157429" x="1401763" y="2928938"/>
          <p14:tracePt t="157446" x="1366838" y="2946400"/>
          <p14:tracePt t="157463" x="1339850" y="2973388"/>
          <p14:tracePt t="157479" x="1330325" y="2982913"/>
          <p14:tracePt t="157496" x="1303338" y="3000375"/>
          <p14:tracePt t="157513" x="1276350" y="3027363"/>
          <p14:tracePt t="157529" x="1258888" y="3044825"/>
          <p14:tracePt t="157546" x="1250950" y="3062288"/>
          <p14:tracePt t="157563" x="1250950" y="3081338"/>
          <p14:tracePt t="157579" x="1258888" y="3125788"/>
          <p14:tracePt t="157596" x="1679575" y="3295650"/>
          <p14:tracePt t="157613" x="2527300" y="3554413"/>
          <p14:tracePt t="157629" x="3348038" y="3776663"/>
          <p14:tracePt t="157646" x="4572000" y="4054475"/>
          <p14:tracePt t="157663" x="5857875" y="4286250"/>
          <p14:tracePt t="157679" x="7259638" y="4357688"/>
          <p14:tracePt t="157696" x="8420100" y="4357688"/>
          <p14:tracePt t="157713" x="9296400" y="4357688"/>
          <p14:tracePt t="157729" x="9848850" y="4357688"/>
          <p14:tracePt t="157746" x="10144125" y="4348163"/>
          <p14:tracePt t="157763" x="10348913" y="4303713"/>
          <p14:tracePt t="157780" x="10680700" y="4152900"/>
          <p14:tracePt t="157796" x="11501438" y="3848100"/>
          <p14:tracePt t="157813" x="11947525" y="3616325"/>
          <p14:tracePt t="157830" x="12188825" y="3394075"/>
          <p14:tracePt t="157846" x="12188825" y="3089275"/>
          <p14:tracePt t="157863" x="12188825" y="2803525"/>
          <p14:tracePt t="157879" x="12188825" y="2500313"/>
          <p14:tracePt t="157896" x="12188825" y="2286000"/>
          <p14:tracePt t="157913" x="12188825" y="2108200"/>
          <p14:tracePt t="157930" x="12188825" y="1990725"/>
          <p14:tracePt t="157946" x="12180888" y="1893888"/>
          <p14:tracePt t="157963" x="12161838" y="1795463"/>
          <p14:tracePt t="157979" x="12082463" y="1670050"/>
          <p14:tracePt t="157996" x="11920538" y="1527175"/>
          <p14:tracePt t="158013" x="11688763" y="1393825"/>
          <p14:tracePt t="158030" x="11403013" y="1285875"/>
          <p14:tracePt t="158046" x="11180763" y="1204913"/>
          <p14:tracePt t="158063" x="11045825" y="1152525"/>
          <p14:tracePt t="158080" x="10929938" y="1116013"/>
          <p14:tracePt t="158096" x="10777538" y="1036638"/>
          <p14:tracePt t="158113" x="10599738" y="990600"/>
          <p14:tracePt t="158130" x="10323513" y="946150"/>
          <p14:tracePt t="158146" x="9983788" y="911225"/>
          <p14:tracePt t="158163" x="9572625" y="911225"/>
          <p14:tracePt t="158180" x="9134475" y="911225"/>
          <p14:tracePt t="158197" x="8331200" y="1044575"/>
          <p14:tracePt t="158213" x="7759700" y="1169988"/>
          <p14:tracePt t="158230" x="7081838" y="1241425"/>
          <p14:tracePt t="158246" x="6313488" y="1339850"/>
          <p14:tracePt t="158263" x="5518150" y="1428750"/>
          <p14:tracePt t="158280" x="5045075" y="1446213"/>
          <p14:tracePt t="158296" x="4491038" y="1446213"/>
          <p14:tracePt t="158313" x="4054475" y="1446213"/>
          <p14:tracePt t="158330" x="3786188" y="1446213"/>
          <p14:tracePt t="158346" x="3571875" y="1455738"/>
          <p14:tracePt t="158363" x="3375025" y="1482725"/>
          <p14:tracePt t="158380" x="3160713" y="1517650"/>
          <p14:tracePt t="158397" x="2884488" y="1643063"/>
          <p14:tracePt t="158413" x="2795588" y="1768475"/>
          <p14:tracePt t="158430" x="2795588" y="1911350"/>
          <p14:tracePt t="158447" x="2830513" y="2125663"/>
          <p14:tracePt t="158463" x="2847975" y="2339975"/>
          <p14:tracePt t="158480" x="2847975" y="2652713"/>
          <p14:tracePt t="158497" x="2857500" y="3000375"/>
          <p14:tracePt t="158513" x="2884488" y="3205163"/>
          <p14:tracePt t="158530" x="2884488" y="3384550"/>
          <p14:tracePt t="158547" x="2911475" y="3517900"/>
          <p14:tracePt t="158564" x="2982913" y="3643313"/>
          <p14:tracePt t="158581" x="3544888" y="3965575"/>
          <p14:tracePt t="158597" x="4473575" y="4367213"/>
          <p14:tracePt t="158614" x="5786438" y="4786313"/>
          <p14:tracePt t="158630" x="7259638" y="5276850"/>
          <p14:tracePt t="158647" x="8777288" y="5688013"/>
          <p14:tracePt t="158663" x="10045700" y="5973763"/>
          <p14:tracePt t="158680" x="11037888" y="6134100"/>
          <p14:tracePt t="158697" x="11787188" y="6215063"/>
          <p14:tracePt t="158714" x="12188825" y="6215063"/>
          <p14:tracePt t="158747" x="12188825" y="6161088"/>
          <p14:tracePt t="158763" x="12188825" y="5840413"/>
          <p14:tracePt t="158780" x="12188825" y="5527675"/>
          <p14:tracePt t="158797" x="12188825" y="4973638"/>
          <p14:tracePt t="158814" x="12188825" y="4643438"/>
          <p14:tracePt t="158830" x="12188825" y="4375150"/>
          <p14:tracePt t="158847" x="12188825" y="4081463"/>
          <p14:tracePt t="158864" x="12153900" y="3786188"/>
          <p14:tracePt t="158881" x="12011025" y="3536950"/>
          <p14:tracePt t="158897" x="11706225" y="3179763"/>
          <p14:tracePt t="158914" x="11206163" y="2776538"/>
          <p14:tracePt t="158930" x="10420350" y="2339975"/>
          <p14:tracePt t="158947" x="9385300" y="1874838"/>
          <p14:tracePt t="158964" x="8170863" y="1419225"/>
          <p14:tracePt t="158981" x="6572250" y="901700"/>
          <p14:tracePt t="158997" x="5680075" y="679450"/>
          <p14:tracePt t="159014" x="4857750" y="438150"/>
          <p14:tracePt t="159030" x="3965575" y="179388"/>
          <p14:tracePt t="159047" x="2911475" y="0"/>
          <p14:tracePt t="159064" x="1955800" y="0"/>
          <p14:tracePt t="159081" x="758825" y="0"/>
          <p14:tracePt t="159181" x="0" y="500063"/>
          <p14:tracePt t="159189" x="0" y="633413"/>
          <p14:tracePt t="159197" x="0" y="776288"/>
          <p14:tracePt t="159214" x="0" y="1000125"/>
          <p14:tracePt t="159231" x="0" y="1268413"/>
          <p14:tracePt t="159247" x="0" y="1581150"/>
          <p14:tracePt t="159264" x="0" y="1822450"/>
          <p14:tracePt t="159281" x="17463" y="2027238"/>
          <p14:tracePt t="159298" x="88900" y="2205038"/>
          <p14:tracePt t="159314" x="223838" y="2393950"/>
          <p14:tracePt t="159331" x="544513" y="2697163"/>
          <p14:tracePt t="159347" x="901700" y="3000375"/>
          <p14:tracePt t="159364" x="1562100" y="3509963"/>
          <p14:tracePt t="159381" x="2517775" y="4232275"/>
          <p14:tracePt t="159397" x="3044825" y="4510088"/>
          <p14:tracePt t="159414" x="3660775" y="4830763"/>
          <p14:tracePt t="159431" x="4214813" y="5099050"/>
          <p14:tracePt t="159448" x="4813300" y="5232400"/>
          <p14:tracePt t="159464" x="5348288" y="5313363"/>
          <p14:tracePt t="159481" x="5803900" y="5330825"/>
          <p14:tracePt t="159497" x="6000750" y="5330825"/>
          <p14:tracePt t="159514" x="6161088" y="5330825"/>
          <p14:tracePt t="159531" x="6251575" y="5330825"/>
          <p14:tracePt t="159548" x="6340475" y="5330825"/>
          <p14:tracePt t="159564" x="6446838" y="5348288"/>
          <p14:tracePt t="159581" x="6759575" y="5357813"/>
          <p14:tracePt t="159598" x="6965950" y="5357813"/>
          <p14:tracePt t="159615" x="7188200" y="5357813"/>
          <p14:tracePt t="159631" x="7375525" y="5340350"/>
          <p14:tracePt t="159648" x="7510463" y="5259388"/>
          <p14:tracePt t="159664" x="7616825" y="5089525"/>
          <p14:tracePt t="159681" x="7616825" y="4911725"/>
          <p14:tracePt t="159698" x="7608888" y="4687888"/>
          <p14:tracePt t="159715" x="7537450" y="4491038"/>
          <p14:tracePt t="159731" x="7456488" y="4303713"/>
          <p14:tracePt t="159748" x="7375525" y="4143375"/>
          <p14:tracePt t="159764" x="7296150" y="4010025"/>
          <p14:tracePt t="159781" x="7180263" y="3830638"/>
          <p14:tracePt t="159798" x="7116763" y="3759200"/>
          <p14:tracePt t="159815" x="7018338" y="3652838"/>
          <p14:tracePt t="159831" x="6919913" y="3554413"/>
          <p14:tracePt t="159848" x="6831013" y="3482975"/>
          <p14:tracePt t="159865" x="6777038" y="3429000"/>
          <p14:tracePt t="159881" x="6715125" y="3384550"/>
          <p14:tracePt t="159898" x="6680200" y="3348038"/>
          <p14:tracePt t="159915" x="6653213" y="3340100"/>
          <p14:tracePt t="159931" x="6653213" y="3330575"/>
          <p14:tracePt t="159948" x="6643688" y="3330575"/>
          <p14:tracePt t="160029" x="6626225" y="3322638"/>
          <p14:tracePt t="160037" x="6616700" y="3313113"/>
          <p14:tracePt t="160048" x="6599238" y="3303588"/>
          <p14:tracePt t="160065" x="6562725" y="3286125"/>
          <p14:tracePt t="160081" x="6537325" y="3268663"/>
          <p14:tracePt t="160115" x="6527800" y="3259138"/>
          <p14:tracePt t="160141" x="6527800" y="3251200"/>
          <p14:tracePt t="160174" x="6518275" y="3241675"/>
          <p14:tracePt t="160189" x="6510338" y="3241675"/>
          <p14:tracePt t="160253" x="6500813" y="3241675"/>
          <p14:tracePt t="160574" x="6491288" y="3241675"/>
          <p14:tracePt t="160590" x="6483350" y="3241675"/>
          <p14:tracePt t="160598" x="6473825" y="3241675"/>
          <p14:tracePt t="160614" x="6465888" y="3241675"/>
          <p14:tracePt t="160646" x="6456363" y="3241675"/>
          <p14:tracePt t="161062" x="6456363" y="3251200"/>
          <p14:tracePt t="161070" x="6446838" y="3251200"/>
          <p14:tracePt t="161082" x="6446838" y="3259138"/>
          <p14:tracePt t="161099" x="6438900" y="3259138"/>
          <p14:tracePt t="161116" x="6438900" y="3268663"/>
          <p14:tracePt t="161278" x="6429375" y="3276600"/>
          <p14:tracePt t="161726" x="6411913" y="3286125"/>
          <p14:tracePt t="161782" x="6411913" y="3295650"/>
          <p14:tracePt t="161926" x="6402388" y="3303588"/>
          <p14:tracePt t="161990" x="6402388" y="3313113"/>
          <p14:tracePt t="162022" x="6394450" y="3313113"/>
          <p14:tracePt t="162206" x="6394450" y="3322638"/>
          <p14:tracePt t="162247" x="6394450" y="3330575"/>
          <p14:tracePt t="162254" x="6394450" y="3340100"/>
          <p14:tracePt t="162267" x="6384925" y="3348038"/>
          <p14:tracePt t="162600" x="6384925" y="3340100"/>
          <p14:tracePt t="162679" x="6384925" y="3330575"/>
          <p14:tracePt t="162687" x="6375400" y="3330575"/>
          <p14:tracePt t="162695" x="6367463" y="3330575"/>
          <p14:tracePt t="162711" x="6357938" y="3348038"/>
          <p14:tracePt t="162727" x="6357938" y="3367088"/>
          <p14:tracePt t="162735" x="6357938" y="3375025"/>
          <p14:tracePt t="162751" x="6348413" y="3384550"/>
          <p14:tracePt t="163167" x="6340475" y="3402013"/>
          <p14:tracePt t="163175" x="6330950" y="3402013"/>
          <p14:tracePt t="163184" x="6323013" y="3411538"/>
          <p14:tracePt t="163201" x="6323013" y="3419475"/>
          <p14:tracePt t="163218" x="6313488" y="3429000"/>
          <p14:tracePt t="163279" x="6313488" y="3446463"/>
          <p14:tracePt t="163495" x="6303963" y="3455988"/>
          <p14:tracePt t="163503" x="6296025" y="3465513"/>
          <p14:tracePt t="163511" x="6286500" y="3465513"/>
          <p14:tracePt t="163519" x="6286500" y="3473450"/>
          <p14:tracePt t="163534" x="6276975" y="3473450"/>
          <p14:tracePt t="163607" x="6276975" y="3482975"/>
          <p14:tracePt t="163623" x="6269038" y="3482975"/>
          <p14:tracePt t="163631" x="6259513" y="3482975"/>
          <p14:tracePt t="163871" x="6259513" y="3473450"/>
          <p14:tracePt t="163879" x="6259513" y="3465513"/>
          <p14:tracePt t="163903" x="6259513" y="3455988"/>
          <p14:tracePt t="163983" x="6259513" y="3446463"/>
          <p14:tracePt t="163991" x="6259513" y="3438525"/>
          <p14:tracePt t="164023" x="6259513" y="3429000"/>
          <p14:tracePt t="164135" x="6259513" y="3419475"/>
          <p14:tracePt t="164200" x="6259513" y="3429000"/>
          <p14:tracePt t="164384" x="6259513" y="3438525"/>
          <p14:tracePt t="164512" x="6269038" y="3438525"/>
          <p14:tracePt t="164552" x="6276975" y="3438525"/>
          <p14:tracePt t="164560" x="6286500" y="3429000"/>
          <p14:tracePt t="164568" x="6296025" y="3419475"/>
          <p14:tracePt t="164585" x="6303963" y="3402013"/>
          <p14:tracePt t="164602" x="6313488" y="3394075"/>
          <p14:tracePt t="164619" x="6330950" y="3375025"/>
          <p14:tracePt t="164635" x="6340475" y="3348038"/>
          <p14:tracePt t="164652" x="6348413" y="3340100"/>
          <p14:tracePt t="164669" x="6348413" y="3322638"/>
          <p14:tracePt t="164685" x="6357938" y="3303588"/>
          <p14:tracePt t="164776" x="6357938" y="3295650"/>
          <p14:tracePt t="164816" x="6367463" y="3295650"/>
          <p14:tracePt t="165280" x="6367463" y="3313113"/>
          <p14:tracePt t="165296" x="6367463" y="3322638"/>
          <p14:tracePt t="165304" x="6367463" y="3330575"/>
          <p14:tracePt t="165312" x="6367463" y="3340100"/>
          <p14:tracePt t="165320" x="6367463" y="3348038"/>
          <p14:tracePt t="165336" x="6357938" y="3357563"/>
          <p14:tracePt t="165608" x="6357938" y="3340100"/>
          <p14:tracePt t="165624" x="6357938" y="3330575"/>
          <p14:tracePt t="165632" x="6357938" y="3322638"/>
          <p14:tracePt t="165648" x="6357938" y="3313113"/>
          <p14:tracePt t="165664" x="6367463" y="3295650"/>
          <p14:tracePt t="165672" x="6375400" y="3276600"/>
          <p14:tracePt t="165686" x="6411913" y="3268663"/>
          <p14:tracePt t="165703" x="6510338" y="3241675"/>
          <p14:tracePt t="165720" x="6626225" y="3214688"/>
          <p14:tracePt t="165736" x="6796088" y="3187700"/>
          <p14:tracePt t="165753" x="6875463" y="3152775"/>
          <p14:tracePt t="165770" x="6973888" y="3143250"/>
          <p14:tracePt t="165786" x="7081838" y="3143250"/>
          <p14:tracePt t="165803" x="7180263" y="3143250"/>
          <p14:tracePt t="165820" x="7385050" y="3143250"/>
          <p14:tracePt t="165836" x="7599363" y="3143250"/>
          <p14:tracePt t="165853" x="7823200" y="3098800"/>
          <p14:tracePt t="165870" x="8126413" y="2990850"/>
          <p14:tracePt t="165886" x="8412163" y="2874963"/>
          <p14:tracePt t="165903" x="8572500" y="2795588"/>
          <p14:tracePt t="165920" x="8715375" y="2705100"/>
          <p14:tracePt t="165936" x="8769350" y="2660650"/>
          <p14:tracePt t="165953" x="8813800" y="2616200"/>
          <p14:tracePt t="165970" x="8848725" y="2589213"/>
          <p14:tracePt t="165986" x="8902700" y="2554288"/>
          <p14:tracePt t="166003" x="9010650" y="2517775"/>
          <p14:tracePt t="166020" x="9180513" y="2482850"/>
          <p14:tracePt t="166036" x="9394825" y="2438400"/>
          <p14:tracePt t="166053" x="9563100" y="2411413"/>
          <p14:tracePt t="166070" x="9680575" y="2374900"/>
          <p14:tracePt t="166087" x="9752013" y="2357438"/>
          <p14:tracePt t="166103" x="9759950" y="2339975"/>
          <p14:tracePt t="166120" x="9769475" y="2322513"/>
          <p14:tracePt t="166137" x="9769475" y="2295525"/>
          <p14:tracePt t="166153" x="9777413" y="2286000"/>
          <p14:tracePt t="166170" x="9777413" y="2276475"/>
          <p14:tracePt t="166297" x="9777413" y="2268538"/>
          <p14:tracePt t="166304" x="9777413" y="2259013"/>
          <p14:tracePt t="166313" x="9769475" y="2259013"/>
          <p14:tracePt t="166321" x="9742488" y="2251075"/>
          <p14:tracePt t="166337" x="9705975" y="2241550"/>
          <p14:tracePt t="166354" x="9653588" y="2241550"/>
          <p14:tracePt t="166370" x="9609138" y="2232025"/>
          <p14:tracePt t="166387" x="9510713" y="2214563"/>
          <p14:tracePt t="166403" x="9412288" y="2205038"/>
          <p14:tracePt t="166420" x="9340850" y="2187575"/>
          <p14:tracePt t="166437" x="9296400" y="2187575"/>
          <p14:tracePt t="166453" x="9232900" y="2170113"/>
          <p14:tracePt t="166470" x="9188450" y="2152650"/>
          <p14:tracePt t="166487" x="9144000" y="2152650"/>
          <p14:tracePt t="166503" x="9063038" y="2143125"/>
          <p14:tracePt t="166520" x="8912225" y="2133600"/>
          <p14:tracePt t="166537" x="8840788" y="2116138"/>
          <p14:tracePt t="166553" x="8796338" y="2116138"/>
          <p14:tracePt t="166570" x="8724900" y="2108200"/>
          <p14:tracePt t="166587" x="8572500" y="2071688"/>
          <p14:tracePt t="166604" x="8385175" y="2044700"/>
          <p14:tracePt t="166620" x="8170863" y="2009775"/>
          <p14:tracePt t="166637" x="7939088" y="2000250"/>
          <p14:tracePt t="166654" x="7742238" y="2000250"/>
          <p14:tracePt t="166670" x="7545388" y="1965325"/>
          <p14:tracePt t="166687" x="7313613" y="1955800"/>
          <p14:tracePt t="166704" x="6983413" y="1919288"/>
          <p14:tracePt t="166721" x="6554788" y="1901825"/>
          <p14:tracePt t="166737" x="6313488" y="1874838"/>
          <p14:tracePt t="166754" x="6143625" y="1874838"/>
          <p14:tracePt t="166770" x="6000750" y="1874838"/>
          <p14:tracePt t="166787" x="5867400" y="1874838"/>
          <p14:tracePt t="166804" x="5741988" y="1874838"/>
          <p14:tracePt t="166821" x="5572125" y="1874838"/>
          <p14:tracePt t="166837" x="5348288" y="1874838"/>
          <p14:tracePt t="166854" x="5081588" y="1874838"/>
          <p14:tracePt t="166871" x="4867275" y="1866900"/>
          <p14:tracePt t="166887" x="4402138" y="1866900"/>
          <p14:tracePt t="166904" x="3724275" y="1866900"/>
          <p14:tracePt t="166921" x="2928938" y="1893888"/>
          <p14:tracePt t="166938" x="2741613" y="1928813"/>
          <p14:tracePt t="166954" x="2608263" y="1946275"/>
          <p14:tracePt t="166971" x="2473325" y="1973263"/>
          <p14:tracePt t="166987" x="2268538" y="1982788"/>
          <p14:tracePt t="167004" x="2027238" y="1982788"/>
          <p14:tracePt t="167021" x="1803400" y="1982788"/>
          <p14:tracePt t="167037" x="1704975" y="1982788"/>
          <p14:tracePt t="167081" x="1697038" y="1982788"/>
          <p14:tracePt t="167097" x="1697038" y="1990725"/>
          <p14:tracePt t="167105" x="1697038" y="2000250"/>
          <p14:tracePt t="167121" x="1697038" y="2009775"/>
          <p14:tracePt t="167137" x="1697038" y="2027238"/>
          <p14:tracePt t="167154" x="1679575" y="2036763"/>
          <p14:tracePt t="167171" x="1652588" y="2062163"/>
          <p14:tracePt t="167187" x="1625600" y="2081213"/>
          <p14:tracePt t="167204" x="1589088" y="2125663"/>
          <p14:tracePt t="167221" x="1562100" y="2197100"/>
          <p14:tracePt t="167237" x="1517650" y="2303463"/>
          <p14:tracePt t="167254" x="1465263" y="2500313"/>
          <p14:tracePt t="167271" x="1428750" y="2705100"/>
          <p14:tracePt t="167287" x="1401763" y="2946400"/>
          <p14:tracePt t="167304" x="1366838" y="3179763"/>
          <p14:tracePt t="167321" x="1330325" y="3455988"/>
          <p14:tracePt t="167338" x="1312863" y="3562350"/>
          <p14:tracePt t="167354" x="1312863" y="3697288"/>
          <p14:tracePt t="167371" x="1312863" y="3848100"/>
          <p14:tracePt t="167388" x="1384300" y="4017963"/>
          <p14:tracePt t="167404" x="1509713" y="4214813"/>
          <p14:tracePt t="167421" x="1633538" y="4394200"/>
          <p14:tracePt t="167438" x="1741488" y="4562475"/>
          <p14:tracePt t="167455" x="1803400" y="4633913"/>
          <p14:tracePt t="167471" x="1847850" y="4670425"/>
          <p14:tracePt t="167488" x="1866900" y="4679950"/>
          <p14:tracePt t="167504" x="1884363" y="4679950"/>
          <p14:tracePt t="167521" x="1911350" y="4679950"/>
          <p14:tracePt t="167538" x="1955800" y="4679950"/>
          <p14:tracePt t="167555" x="2027238" y="4679950"/>
          <p14:tracePt t="167571" x="2133600" y="4679950"/>
          <p14:tracePt t="167588" x="2295525" y="4687888"/>
          <p14:tracePt t="167604" x="2473325" y="4687888"/>
          <p14:tracePt t="167621" x="2652713" y="4714875"/>
          <p14:tracePt t="167638" x="2813050" y="4732338"/>
          <p14:tracePt t="167655" x="3000375" y="4776788"/>
          <p14:tracePt t="167671" x="3313113" y="4795838"/>
          <p14:tracePt t="167688" x="3625850" y="4848225"/>
          <p14:tracePt t="167705" x="4259263" y="4911725"/>
          <p14:tracePt t="167721" x="4697413" y="4965700"/>
          <p14:tracePt t="167738" x="4973638" y="4965700"/>
          <p14:tracePt t="167755" x="5357813" y="4965700"/>
          <p14:tracePt t="167771" x="5626100" y="4965700"/>
          <p14:tracePt t="167788" x="5830888" y="4965700"/>
          <p14:tracePt t="167805" x="6054725" y="5000625"/>
          <p14:tracePt t="167821" x="6269038" y="5000625"/>
          <p14:tracePt t="167838" x="6537325" y="5027613"/>
          <p14:tracePt t="167855" x="6867525" y="5062538"/>
          <p14:tracePt t="167871" x="7170738" y="5108575"/>
          <p14:tracePt t="167888" x="7483475" y="5126038"/>
          <p14:tracePt t="167905" x="7804150" y="5205413"/>
          <p14:tracePt t="167922" x="8001000" y="5268913"/>
          <p14:tracePt t="167938" x="8224838" y="5286375"/>
          <p14:tracePt t="167955" x="8626475" y="5286375"/>
          <p14:tracePt t="167971" x="9242425" y="5251450"/>
          <p14:tracePt t="167988" x="9688513" y="5180013"/>
          <p14:tracePt t="168005" x="9966325" y="5126038"/>
          <p14:tracePt t="168021" x="10109200" y="5081588"/>
          <p14:tracePt t="168038" x="10198100" y="5062538"/>
          <p14:tracePt t="168055" x="10269538" y="5062538"/>
          <p14:tracePt t="168072" x="10439400" y="5062538"/>
          <p14:tracePt t="168088" x="10634663" y="5054600"/>
          <p14:tracePt t="168105" x="10939463" y="5018088"/>
          <p14:tracePt t="168122" x="11090275" y="4983163"/>
          <p14:tracePt t="168138" x="11153775" y="4946650"/>
          <p14:tracePt t="168155" x="11188700" y="4919663"/>
          <p14:tracePt t="168172" x="11188700" y="4902200"/>
          <p14:tracePt t="168188" x="11188700" y="4857750"/>
          <p14:tracePt t="168205" x="11188700" y="4813300"/>
          <p14:tracePt t="168222" x="11171238" y="4741863"/>
          <p14:tracePt t="168238" x="11153775" y="4679950"/>
          <p14:tracePt t="168255" x="11153775" y="4633913"/>
          <p14:tracePt t="168272" x="11153775" y="4581525"/>
          <p14:tracePt t="168288" x="11161713" y="4518025"/>
          <p14:tracePt t="168305" x="11188700" y="4456113"/>
          <p14:tracePt t="168322" x="11215688" y="4384675"/>
          <p14:tracePt t="168338" x="11233150" y="4313238"/>
          <p14:tracePt t="168355" x="11260138" y="4179888"/>
          <p14:tracePt t="168372" x="11269663" y="4054475"/>
          <p14:tracePt t="168388" x="11277600" y="3946525"/>
          <p14:tracePt t="168405" x="11287125" y="3884613"/>
          <p14:tracePt t="168422" x="11304588" y="3813175"/>
          <p14:tracePt t="168439" x="11314113" y="3776663"/>
          <p14:tracePt t="168455" x="11331575" y="3724275"/>
          <p14:tracePt t="168472" x="11341100" y="3679825"/>
          <p14:tracePt t="168489" x="11349038" y="3625850"/>
          <p14:tracePt t="168505" x="11349038" y="3554413"/>
          <p14:tracePt t="168522" x="11349038" y="3509963"/>
          <p14:tracePt t="168539" x="11349038" y="3438525"/>
          <p14:tracePt t="168555" x="11314113" y="3313113"/>
          <p14:tracePt t="168572" x="11277600" y="3197225"/>
          <p14:tracePt t="168589" x="11242675" y="3081338"/>
          <p14:tracePt t="168605" x="11198225" y="2938463"/>
          <p14:tracePt t="168622" x="11144250" y="2822575"/>
          <p14:tracePt t="168639" x="11063288" y="2714625"/>
          <p14:tracePt t="168655" x="11018838" y="2679700"/>
          <p14:tracePt t="168672" x="10956925" y="2670175"/>
          <p14:tracePt t="168689" x="10885488" y="2670175"/>
          <p14:tracePt t="168705" x="10653713" y="2670175"/>
          <p14:tracePt t="168722" x="10456863" y="2633663"/>
          <p14:tracePt t="168739" x="10269538" y="2598738"/>
          <p14:tracePt t="168755" x="10018713" y="2536825"/>
          <p14:tracePt t="168772" x="9653588" y="2473325"/>
          <p14:tracePt t="168789" x="9286875" y="2428875"/>
          <p14:tracePt t="168806" x="8813800" y="2419350"/>
          <p14:tracePt t="168822" x="8323263" y="2401888"/>
          <p14:tracePt t="168839" x="7769225" y="2401888"/>
          <p14:tracePt t="168856" x="7143750" y="2339975"/>
          <p14:tracePt t="168872" x="6545263" y="2276475"/>
          <p14:tracePt t="168889" x="5929313" y="2187575"/>
          <p14:tracePt t="168906" x="5143500" y="2089150"/>
          <p14:tracePt t="168922" x="4687888" y="2044700"/>
          <p14:tracePt t="168939" x="4394200" y="2000250"/>
          <p14:tracePt t="168956" x="4214813" y="1973263"/>
          <p14:tracePt t="168972" x="4108450" y="1946275"/>
          <p14:tracePt t="168989" x="4054475" y="1938338"/>
          <p14:tracePt t="169006" x="3973513" y="1938338"/>
          <p14:tracePt t="169022" x="3786188" y="1884363"/>
          <p14:tracePt t="169039" x="3554413" y="1812925"/>
          <p14:tracePt t="169056" x="3340100" y="1758950"/>
          <p14:tracePt t="169072" x="3152775" y="1704975"/>
          <p14:tracePt t="169089" x="3027363" y="1679575"/>
          <p14:tracePt t="169106" x="3000375" y="1670050"/>
          <p14:tracePt t="169202" x="2990850" y="1670050"/>
          <p14:tracePt t="169218" x="2973388" y="1670050"/>
          <p14:tracePt t="169226" x="2955925" y="1670050"/>
          <p14:tracePt t="169234" x="2928938" y="1670050"/>
          <p14:tracePt t="169242" x="2894013" y="1670050"/>
          <p14:tracePt t="169256" x="2857500" y="1679575"/>
          <p14:tracePt t="169273" x="2724150" y="1687513"/>
          <p14:tracePt t="169289" x="2401888" y="1704975"/>
          <p14:tracePt t="169306" x="2017713" y="1731963"/>
          <p14:tracePt t="169323" x="1500188" y="1803400"/>
          <p14:tracePt t="169339" x="1089025" y="1866900"/>
          <p14:tracePt t="169356" x="857250" y="1911350"/>
          <p14:tracePt t="169372" x="723900" y="1919288"/>
          <p14:tracePt t="169389" x="642938" y="1946275"/>
          <p14:tracePt t="169406" x="544513" y="1955800"/>
          <p14:tracePt t="169423" x="411163" y="1973263"/>
          <p14:tracePt t="169439" x="231775" y="2017713"/>
          <p14:tracePt t="169456" x="9525" y="2108200"/>
          <p14:tracePt t="169473" x="0" y="2170113"/>
          <p14:tracePt t="169490" x="0" y="2241550"/>
          <p14:tracePt t="169506" x="0" y="2312988"/>
          <p14:tracePt t="169523" x="9525" y="2411413"/>
          <p14:tracePt t="169539" x="53975" y="2554288"/>
          <p14:tracePt t="169556" x="88900" y="2724150"/>
          <p14:tracePt t="169573" x="107950" y="2884488"/>
          <p14:tracePt t="169590" x="160338" y="3054350"/>
          <p14:tracePt t="169606" x="187325" y="3152775"/>
          <p14:tracePt t="169623" x="231775" y="3313113"/>
          <p14:tracePt t="169640" x="258763" y="3429000"/>
          <p14:tracePt t="169656" x="303213" y="3527425"/>
          <p14:tracePt t="169673" x="366713" y="3625850"/>
          <p14:tracePt t="169690" x="455613" y="3741738"/>
          <p14:tracePt t="169706" x="482600" y="3803650"/>
          <p14:tracePt t="169723" x="509588" y="3867150"/>
          <p14:tracePt t="169740" x="527050" y="3946525"/>
          <p14:tracePt t="169756" x="536575" y="4027488"/>
          <p14:tracePt t="169773" x="571500" y="4125913"/>
          <p14:tracePt t="169790" x="633413" y="4205288"/>
          <p14:tracePt t="169806" x="750888" y="4295775"/>
          <p14:tracePt t="169823" x="901700" y="4394200"/>
          <p14:tracePt t="169840" x="1017588" y="4465638"/>
          <p14:tracePt t="169856" x="1116013" y="4537075"/>
          <p14:tracePt t="169873" x="1214438" y="4625975"/>
          <p14:tracePt t="169890" x="1347788" y="4732338"/>
          <p14:tracePt t="169907" x="1473200" y="4803775"/>
          <p14:tracePt t="169923" x="1652588" y="4884738"/>
          <p14:tracePt t="169940" x="1857375" y="4946650"/>
          <p14:tracePt t="169956" x="2071688" y="5018088"/>
          <p14:tracePt t="169973" x="2276475" y="5072063"/>
          <p14:tracePt t="169990" x="2581275" y="5126038"/>
          <p14:tracePt t="170007" x="2840038" y="5187950"/>
          <p14:tracePt t="170023" x="3179763" y="5241925"/>
          <p14:tracePt t="170040" x="3509963" y="5348288"/>
          <p14:tracePt t="170057" x="3902075" y="5411788"/>
          <p14:tracePt t="170073" x="4295775" y="5491163"/>
          <p14:tracePt t="170090" x="4991100" y="5572125"/>
          <p14:tracePt t="170107" x="5518150" y="5572125"/>
          <p14:tracePt t="170123" x="6081713" y="5572125"/>
          <p14:tracePt t="170140" x="6446838" y="5572125"/>
          <p14:tracePt t="170157" x="6697663" y="5572125"/>
          <p14:tracePt t="170173" x="6946900" y="5572125"/>
          <p14:tracePt t="170190" x="7348538" y="5589588"/>
          <p14:tracePt t="170207" x="7643813" y="5634038"/>
          <p14:tracePt t="170224" x="7894638" y="5680075"/>
          <p14:tracePt t="170240" x="8108950" y="5697538"/>
          <p14:tracePt t="170257" x="8348663" y="5697538"/>
          <p14:tracePt t="170273" x="8634413" y="5697538"/>
          <p14:tracePt t="170290" x="9323388" y="5626100"/>
          <p14:tracePt t="170307" x="9644063" y="5572125"/>
          <p14:tracePt t="170324" x="9858375" y="5537200"/>
          <p14:tracePt t="170340" x="10010775" y="5500688"/>
          <p14:tracePt t="170357" x="10144125" y="5446713"/>
          <p14:tracePt t="170374" x="10340975" y="5322888"/>
          <p14:tracePt t="170390" x="10537825" y="5133975"/>
          <p14:tracePt t="170407" x="10698163" y="4929188"/>
          <p14:tracePt t="170424" x="10769600" y="4759325"/>
          <p14:tracePt t="170440" x="10804525" y="4608513"/>
          <p14:tracePt t="170457" x="10823575" y="4510088"/>
          <p14:tracePt t="170474" x="10858500" y="4429125"/>
          <p14:tracePt t="170490" x="10966450" y="4303713"/>
          <p14:tracePt t="170507" x="11055350" y="4268788"/>
          <p14:tracePt t="170524" x="11117263" y="4259263"/>
          <p14:tracePt t="170540" x="11134725" y="4241800"/>
          <p14:tracePt t="170557" x="11161713" y="4205288"/>
          <p14:tracePt t="170574" x="11198225" y="4143375"/>
          <p14:tracePt t="170590" x="11215688" y="4044950"/>
          <p14:tracePt t="170607" x="11242675" y="3956050"/>
          <p14:tracePt t="170624" x="11269663" y="3813175"/>
          <p14:tracePt t="170640" x="11277600" y="3687763"/>
          <p14:tracePt t="170657" x="11277600" y="3544888"/>
          <p14:tracePt t="170674" x="11277600" y="3375025"/>
          <p14:tracePt t="170691" x="11277600" y="3170238"/>
          <p14:tracePt t="170707" x="11277600" y="3062288"/>
          <p14:tracePt t="170724" x="11242675" y="2965450"/>
          <p14:tracePt t="170741" x="11171238" y="2894013"/>
          <p14:tracePt t="170757" x="11072813" y="2803525"/>
          <p14:tracePt t="170774" x="10983913" y="2724150"/>
          <p14:tracePt t="170791" x="10875963" y="2652713"/>
          <p14:tracePt t="170807" x="10777538" y="2581275"/>
          <p14:tracePt t="170824" x="10725150" y="2571750"/>
          <p14:tracePt t="170841" x="10680700" y="2544763"/>
          <p14:tracePt t="170857" x="10644188" y="2544763"/>
          <p14:tracePt t="170874" x="10582275" y="2544763"/>
          <p14:tracePt t="170891" x="10429875" y="2536825"/>
          <p14:tracePt t="170907" x="10233025" y="2465388"/>
          <p14:tracePt t="170924" x="9929813" y="2384425"/>
          <p14:tracePt t="170941" x="9466263" y="2259013"/>
          <p14:tracePt t="170957" x="8974138" y="2160588"/>
          <p14:tracePt t="170974" x="8466138" y="2098675"/>
          <p14:tracePt t="170991" x="7929563" y="2017713"/>
          <p14:tracePt t="171007" x="7626350" y="2017713"/>
          <p14:tracePt t="171024" x="7419975" y="2017713"/>
          <p14:tracePt t="171041" x="7296150" y="2017713"/>
          <p14:tracePt t="171057" x="7126288" y="2017713"/>
          <p14:tracePt t="171074" x="6938963" y="2017713"/>
          <p14:tracePt t="171091" x="6473825" y="2044700"/>
          <p14:tracePt t="171108" x="6153150" y="2062163"/>
          <p14:tracePt t="171124" x="5911850" y="2062163"/>
          <p14:tracePt t="171141" x="5724525" y="2062163"/>
          <p14:tracePt t="171158" x="5527675" y="2062163"/>
          <p14:tracePt t="171174" x="5394325" y="2054225"/>
          <p14:tracePt t="171191" x="5259388" y="2054225"/>
          <p14:tracePt t="171208" x="5133975" y="2054225"/>
          <p14:tracePt t="171225" x="5045075" y="2054225"/>
          <p14:tracePt t="171241" x="4965700" y="2054225"/>
          <p14:tracePt t="171258" x="4848225" y="2054225"/>
          <p14:tracePt t="171275" x="4616450" y="2054225"/>
          <p14:tracePt t="171291" x="4375150" y="2054225"/>
          <p14:tracePt t="171308" x="4152900" y="2054225"/>
          <p14:tracePt t="171325" x="3946525" y="2044700"/>
          <p14:tracePt t="171341" x="3776663" y="2044700"/>
          <p14:tracePt t="171358" x="3679825" y="2036763"/>
          <p14:tracePt t="171374" x="3598863" y="2036763"/>
          <p14:tracePt t="171391" x="3517900" y="2036763"/>
          <p14:tracePt t="171408" x="3411538" y="2036763"/>
          <p14:tracePt t="171425" x="3313113" y="2036763"/>
          <p14:tracePt t="171441" x="3197225" y="2036763"/>
          <p14:tracePt t="171458" x="3081338" y="2009775"/>
          <p14:tracePt t="171475" x="2911475" y="2009775"/>
          <p14:tracePt t="171491" x="2822575" y="2009775"/>
          <p14:tracePt t="171508" x="2741613" y="2009775"/>
          <p14:tracePt t="171525" x="2652713" y="2009775"/>
          <p14:tracePt t="171541" x="2608263" y="2009775"/>
          <p14:tracePt t="171558" x="2562225" y="2009775"/>
          <p14:tracePt t="171575" x="2517775" y="2027238"/>
          <p14:tracePt t="171591" x="2500313" y="2027238"/>
          <p14:tracePt t="171608" x="2455863" y="2027238"/>
          <p14:tracePt t="171625" x="2428875" y="2027238"/>
          <p14:tracePt t="171641" x="2401888" y="2027238"/>
          <p14:tracePt t="171658" x="2384425" y="2027238"/>
          <p14:tracePt t="171707" x="2374900" y="2027238"/>
          <p14:tracePt t="171723" x="2357438" y="2027238"/>
          <p14:tracePt t="171731" x="2339975" y="2027238"/>
          <p14:tracePt t="171742" x="2312988" y="2027238"/>
          <p14:tracePt t="171758" x="2259013" y="2027238"/>
          <p14:tracePt t="171775" x="2214563" y="2036763"/>
          <p14:tracePt t="171791" x="2205038" y="2036763"/>
          <p14:tracePt t="171808" x="2197100" y="2036763"/>
          <p14:tracePt t="171841" x="2187575" y="2036763"/>
          <p14:tracePt t="171858" x="2170113" y="2036763"/>
          <p14:tracePt t="171875" x="2133600" y="2036763"/>
          <p14:tracePt t="171892" x="2081213" y="2036763"/>
          <p14:tracePt t="171908" x="2017713" y="2036763"/>
          <p14:tracePt t="171925" x="1946275" y="2036763"/>
          <p14:tracePt t="171942" x="1884363" y="2036763"/>
          <p14:tracePt t="171958" x="1803400" y="2036763"/>
          <p14:tracePt t="171975" x="1670050" y="2044700"/>
          <p14:tracePt t="171991" x="1536700" y="2062163"/>
          <p14:tracePt t="172008" x="1419225" y="2089150"/>
          <p14:tracePt t="172025" x="1357313" y="2098675"/>
          <p14:tracePt t="172042" x="1312863" y="2108200"/>
          <p14:tracePt t="172058" x="1268413" y="2116138"/>
          <p14:tracePt t="172075" x="1223963" y="2133600"/>
          <p14:tracePt t="172092" x="1214438" y="2133600"/>
          <p14:tracePt t="172108" x="1179513" y="2152650"/>
          <p14:tracePt t="172125" x="1152525" y="2152650"/>
          <p14:tracePt t="172142" x="1143000" y="2160588"/>
          <p14:tracePt t="172158" x="1133475" y="2160588"/>
          <p14:tracePt t="172175" x="1125538" y="2170113"/>
          <p14:tracePt t="172275" x="1116013" y="2179638"/>
          <p14:tracePt t="172339" x="1116013" y="2187575"/>
          <p14:tracePt t="172355" x="1116013" y="2197100"/>
          <p14:tracePt t="172363" x="1116013" y="2205038"/>
          <p14:tracePt t="172435" x="1116013" y="2214563"/>
          <p14:tracePt t="172451" x="1108075" y="2214563"/>
          <p14:tracePt t="172467" x="1108075" y="2224088"/>
          <p14:tracePt t="172491" x="1098550" y="2232025"/>
          <p14:tracePt t="172507" x="1089025" y="2241550"/>
          <p14:tracePt t="172523" x="1089025" y="2259013"/>
          <p14:tracePt t="172539" x="1071563" y="2259013"/>
          <p14:tracePt t="172563" x="1071563" y="2268538"/>
          <p14:tracePt t="172595" x="1062038" y="2268538"/>
          <p14:tracePt t="172611" x="1062038" y="2276475"/>
          <p14:tracePt t="172619" x="1062038" y="2286000"/>
          <p14:tracePt t="172627" x="1044575" y="2295525"/>
          <p14:tracePt t="172642" x="1044575" y="2303463"/>
          <p14:tracePt t="172659" x="1027113" y="2330450"/>
          <p14:tracePt t="172676" x="1009650" y="2374900"/>
          <p14:tracePt t="172692" x="990600" y="2419350"/>
          <p14:tracePt t="172709" x="973138" y="2490788"/>
          <p14:tracePt t="172725" x="973138" y="2544763"/>
          <p14:tracePt t="172743" x="955675" y="2589213"/>
          <p14:tracePt t="172759" x="946150" y="2625725"/>
          <p14:tracePt t="172776" x="946150" y="2670175"/>
          <p14:tracePt t="172792" x="946150" y="2724150"/>
          <p14:tracePt t="172809" x="946150" y="2759075"/>
          <p14:tracePt t="172826" x="946150" y="2813050"/>
          <p14:tracePt t="172842" x="946150" y="2847975"/>
          <p14:tracePt t="172844" x="946150" y="2867025"/>
          <p14:tracePt t="172859" x="946150" y="2901950"/>
          <p14:tracePt t="172876" x="955675" y="2938463"/>
          <p14:tracePt t="172892" x="965200" y="2973388"/>
          <p14:tracePt t="172909" x="965200" y="3017838"/>
          <p14:tracePt t="172926" x="1000125" y="3089275"/>
          <p14:tracePt t="172942" x="1027113" y="3133725"/>
          <p14:tracePt t="172959" x="1044575" y="3187700"/>
          <p14:tracePt t="172976" x="1054100" y="3224213"/>
          <p14:tracePt t="172992" x="1071563" y="3259138"/>
          <p14:tracePt t="173009" x="1071563" y="3286125"/>
          <p14:tracePt t="173043" x="1071563" y="3295650"/>
          <p14:tracePt t="173060" x="1081088" y="3295650"/>
          <p14:tracePt t="173115" x="1089025" y="3295650"/>
          <p14:tracePt t="173131" x="1098550" y="3295650"/>
          <p14:tracePt t="173139" x="1116013" y="3295650"/>
          <p14:tracePt t="173147" x="1143000" y="3295650"/>
          <p14:tracePt t="173159" x="1152525" y="3295650"/>
          <p14:tracePt t="173176" x="1187450" y="3295650"/>
          <p14:tracePt t="173193" x="1214438" y="3286125"/>
          <p14:tracePt t="173226" x="1214438" y="3268663"/>
          <p14:tracePt t="173243" x="1214438" y="3259138"/>
          <p14:tracePt t="173260" x="1214438" y="3241675"/>
          <p14:tracePt t="173276" x="1214438" y="3224213"/>
          <p14:tracePt t="173309" x="1204913" y="3224213"/>
          <p14:tracePt t="173326" x="1204913" y="3214688"/>
          <p14:tracePt t="173348" x="1204913" y="3205163"/>
          <p14:tracePt t="173412" x="1214438" y="3205163"/>
          <p14:tracePt t="173420" x="1241425" y="3205163"/>
          <p14:tracePt t="173428" x="1276350" y="3205163"/>
          <p14:tracePt t="173443" x="1312863" y="3205163"/>
          <p14:tracePt t="173460" x="1428750" y="3205163"/>
          <p14:tracePt t="173477" x="1509713" y="3205163"/>
          <p14:tracePt t="173493" x="1589088" y="3205163"/>
          <p14:tracePt t="173509" x="1660525" y="3205163"/>
          <p14:tracePt t="173526" x="1776413" y="3205163"/>
          <p14:tracePt t="173543" x="1919288" y="3205163"/>
          <p14:tracePt t="173560" x="2081213" y="3214688"/>
          <p14:tracePt t="173576" x="2143125" y="3224213"/>
          <p14:tracePt t="173593" x="2187575" y="3232150"/>
          <p14:tracePt t="173610" x="2224088" y="3251200"/>
          <p14:tracePt t="173626" x="2251075" y="3251200"/>
          <p14:tracePt t="173643" x="2303463" y="3251200"/>
          <p14:tracePt t="173660" x="2411413" y="3251200"/>
          <p14:tracePt t="173676" x="2500313" y="3251200"/>
          <p14:tracePt t="173693" x="2616200" y="3251200"/>
          <p14:tracePt t="173710" x="2732088" y="3251200"/>
          <p14:tracePt t="173726" x="2884488" y="3251200"/>
          <p14:tracePt t="173743" x="3000375" y="3259138"/>
          <p14:tracePt t="173760" x="3071813" y="3259138"/>
          <p14:tracePt t="173776" x="3143250" y="3259138"/>
          <p14:tracePt t="173793" x="3170238" y="3259138"/>
          <p14:tracePt t="173810" x="3179763" y="3259138"/>
          <p14:tracePt t="173964" x="3214688" y="3259138"/>
          <p14:tracePt t="173972" x="3295650" y="3259138"/>
          <p14:tracePt t="173980" x="3429000" y="3259138"/>
          <p14:tracePt t="173993" x="3536950" y="3259138"/>
          <p14:tracePt t="174010" x="3894138" y="3251200"/>
          <p14:tracePt t="174027" x="4384675" y="3251200"/>
          <p14:tracePt t="174043" x="4991100" y="3251200"/>
          <p14:tracePt t="174060" x="5384800" y="3251200"/>
          <p14:tracePt t="174077" x="5456238" y="3251200"/>
          <p14:tracePt t="174132" x="5473700" y="3241675"/>
          <p14:tracePt t="174140" x="5483225" y="3241675"/>
          <p14:tracePt t="174148" x="5500688" y="3232150"/>
          <p14:tracePt t="174160" x="5527675" y="3232150"/>
          <p14:tracePt t="174177" x="5581650" y="3232150"/>
          <p14:tracePt t="174193" x="5634038" y="3232150"/>
          <p14:tracePt t="174210" x="5680075" y="3224213"/>
          <p14:tracePt t="174227" x="5751513" y="3224213"/>
          <p14:tracePt t="174243" x="5848350" y="3224213"/>
          <p14:tracePt t="174260" x="5983288" y="3224213"/>
          <p14:tracePt t="174277" x="6081713" y="3205163"/>
          <p14:tracePt t="174293" x="6215063" y="3197225"/>
          <p14:tracePt t="174311" x="6375400" y="3179763"/>
          <p14:tracePt t="174327" x="6527800" y="3179763"/>
          <p14:tracePt t="174344" x="6732588" y="3179763"/>
          <p14:tracePt t="174361" x="7062788" y="3179763"/>
          <p14:tracePt t="174377" x="7313613" y="3170238"/>
          <p14:tracePt t="174394" x="7581900" y="3170238"/>
          <p14:tracePt t="174411" x="7777163" y="3170238"/>
          <p14:tracePt t="174427" x="7929563" y="3152775"/>
          <p14:tracePt t="174444" x="8027988" y="3133725"/>
          <p14:tracePt t="174460" x="8045450" y="3125788"/>
          <p14:tracePt t="174477" x="8054975" y="3125788"/>
          <p14:tracePt t="174494" x="8072438" y="3125788"/>
          <p14:tracePt t="174510" x="8116888" y="3125788"/>
          <p14:tracePt t="174527" x="8242300" y="3098800"/>
          <p14:tracePt t="174544" x="8420100" y="3071813"/>
          <p14:tracePt t="174560" x="8697913" y="3062288"/>
          <p14:tracePt t="174577" x="9055100" y="3044825"/>
          <p14:tracePt t="174594" x="9331325" y="3044825"/>
          <p14:tracePt t="174610" x="9590088" y="3044825"/>
          <p14:tracePt t="174627" x="9831388" y="3044825"/>
          <p14:tracePt t="174644" x="10134600" y="3044825"/>
          <p14:tracePt t="174660" x="10331450" y="3044825"/>
          <p14:tracePt t="174677" x="10474325" y="3044825"/>
          <p14:tracePt t="174694" x="10582275" y="3036888"/>
          <p14:tracePt t="174710" x="10715625" y="3036888"/>
          <p14:tracePt t="174727" x="10858500" y="3036888"/>
          <p14:tracePt t="174744" x="11001375" y="3036888"/>
          <p14:tracePt t="174761" x="11063288" y="3036888"/>
          <p14:tracePt t="174777" x="11082338" y="3036888"/>
          <p14:tracePt t="174836" x="11090275" y="3036888"/>
          <p14:tracePt t="174892" x="11099800" y="3036888"/>
          <p14:tracePt t="175189" x="11090275" y="3036888"/>
          <p14:tracePt t="175197" x="11063288" y="3036888"/>
          <p14:tracePt t="175205" x="11055350" y="3036888"/>
          <p14:tracePt t="175213" x="11028363" y="3036888"/>
          <p14:tracePt t="175228" x="10991850" y="3036888"/>
          <p14:tracePt t="175244" x="10742613" y="3036888"/>
          <p14:tracePt t="175261" x="10206038" y="3000375"/>
          <p14:tracePt t="175278" x="9331325" y="2867025"/>
          <p14:tracePt t="175294" x="8232775" y="2670175"/>
          <p14:tracePt t="175311" x="7045325" y="2428875"/>
          <p14:tracePt t="175328" x="5857875" y="2241550"/>
          <p14:tracePt t="175344" x="4768850" y="2089150"/>
          <p14:tracePt t="175361" x="3544888" y="1928813"/>
          <p14:tracePt t="175378" x="2330450" y="1758950"/>
          <p14:tracePt t="175395" x="1268413" y="1724025"/>
          <p14:tracePt t="175411" x="347663" y="1724025"/>
          <p14:tracePt t="175428" x="0" y="1724025"/>
          <p14:tracePt t="175525" x="0" y="1751013"/>
          <p14:tracePt t="175533" x="0" y="1785938"/>
          <p14:tracePt t="175544" x="0" y="1812925"/>
          <p14:tracePt t="175561" x="0" y="1893888"/>
          <p14:tracePt t="175578" x="0" y="1973263"/>
          <p14:tracePt t="175595" x="0" y="2036763"/>
          <p14:tracePt t="175611" x="0" y="2081213"/>
          <p14:tracePt t="175628" x="0" y="2098675"/>
          <p14:tracePt t="175645" x="26988" y="2179638"/>
          <p14:tracePt t="175661" x="125413" y="2268538"/>
          <p14:tracePt t="175678" x="204788" y="2419350"/>
          <p14:tracePt t="175695" x="250825" y="2598738"/>
          <p14:tracePt t="175711" x="339725" y="2803525"/>
          <p14:tracePt t="175728" x="428625" y="2973388"/>
          <p14:tracePt t="175745" x="473075" y="3098800"/>
          <p14:tracePt t="175761" x="509588" y="3197225"/>
          <p14:tracePt t="175778" x="517525" y="3241675"/>
          <p14:tracePt t="175795" x="527050" y="3286125"/>
          <p14:tracePt t="175811" x="554038" y="3348038"/>
          <p14:tracePt t="175828" x="561975" y="3419475"/>
          <p14:tracePt t="175829" x="581025" y="3465513"/>
          <p14:tracePt t="175845" x="608013" y="3589338"/>
          <p14:tracePt t="175862" x="615950" y="3643313"/>
          <p14:tracePt t="175878" x="615950" y="3705225"/>
          <p14:tracePt t="175895" x="625475" y="3759200"/>
          <p14:tracePt t="175912" x="633413" y="3786188"/>
          <p14:tracePt t="175928" x="652463" y="3822700"/>
          <p14:tracePt t="175945" x="660400" y="3848100"/>
          <p14:tracePt t="175962" x="669925" y="3875088"/>
          <p14:tracePt t="175978" x="669925" y="3919538"/>
          <p14:tracePt t="175995" x="669925" y="3956050"/>
          <p14:tracePt t="176012" x="669925" y="3973513"/>
          <p14:tracePt t="176028" x="669925" y="3983038"/>
          <p14:tracePt t="176045" x="669925" y="3990975"/>
          <p14:tracePt t="176069" x="669925" y="4010025"/>
          <p14:tracePt t="176078" x="652463" y="4017963"/>
          <p14:tracePt t="176095" x="642938" y="4044950"/>
          <p14:tracePt t="176112" x="625475" y="4098925"/>
          <p14:tracePt t="176128" x="615950" y="4143375"/>
          <p14:tracePt t="176145" x="608013" y="4179888"/>
          <p14:tracePt t="176162" x="598488" y="4214813"/>
          <p14:tracePt t="176179" x="588963" y="4251325"/>
          <p14:tracePt t="176195" x="581025" y="4268788"/>
          <p14:tracePt t="176212" x="561975" y="4303713"/>
          <p14:tracePt t="176245" x="536575" y="4340225"/>
          <p14:tracePt t="176262" x="527050" y="4357688"/>
          <p14:tracePt t="176278" x="527050" y="4367213"/>
          <p14:tracePt t="176295" x="517525" y="4384675"/>
          <p14:tracePt t="176312" x="500063" y="4402138"/>
          <p14:tracePt t="176329" x="490538" y="4419600"/>
          <p14:tracePt t="176345" x="482600" y="4429125"/>
          <p14:tracePt t="176362" x="473075" y="4446588"/>
          <p14:tracePt t="176379" x="473075" y="4456113"/>
          <p14:tracePt t="176395" x="473075" y="4473575"/>
          <p14:tracePt t="176412" x="465138" y="4473575"/>
          <p14:tracePt t="176429" x="455613" y="4500563"/>
          <p14:tracePt t="176445" x="438150" y="4537075"/>
          <p14:tracePt t="176462" x="438150" y="4562475"/>
          <p14:tracePt t="176479" x="438150" y="4616450"/>
          <p14:tracePt t="176495" x="438150" y="4652963"/>
          <p14:tracePt t="176512" x="438150" y="4714875"/>
          <p14:tracePt t="176529" x="438150" y="4759325"/>
          <p14:tracePt t="176562" x="438150" y="4768850"/>
          <p14:tracePt t="176579" x="438150" y="4813300"/>
          <p14:tracePt t="176595" x="455613" y="4867275"/>
          <p14:tracePt t="176612" x="465138" y="4919663"/>
          <p14:tracePt t="176629" x="465138" y="5010150"/>
          <p14:tracePt t="176645" x="465138" y="5081588"/>
          <p14:tracePt t="176662" x="490538" y="5160963"/>
          <p14:tracePt t="176679" x="500063" y="5259388"/>
          <p14:tracePt t="176695" x="527050" y="5313363"/>
          <p14:tracePt t="176712" x="536575" y="5357813"/>
          <p14:tracePt t="176729" x="554038" y="5411788"/>
          <p14:tracePt t="176746" x="581025" y="5465763"/>
          <p14:tracePt t="176762" x="608013" y="5537200"/>
          <p14:tracePt t="176779" x="633413" y="5581650"/>
          <p14:tracePt t="176796" x="669925" y="5634038"/>
          <p14:tracePt t="176812" x="714375" y="5688013"/>
          <p14:tracePt t="176829" x="795338" y="5786438"/>
          <p14:tracePt t="176846" x="847725" y="5848350"/>
          <p14:tracePt t="176862" x="911225" y="5902325"/>
          <p14:tracePt t="176879" x="973138" y="5956300"/>
          <p14:tracePt t="176896" x="1009650" y="5983288"/>
          <p14:tracePt t="176912" x="1062038" y="6037263"/>
          <p14:tracePt t="176929" x="1098550" y="6089650"/>
          <p14:tracePt t="176946" x="1125538" y="6126163"/>
          <p14:tracePt t="176962" x="1169988" y="6161088"/>
          <p14:tracePt t="176979" x="1204913" y="6197600"/>
          <p14:tracePt t="176996" x="1241425" y="6232525"/>
          <p14:tracePt t="177012" x="1295400" y="6259513"/>
          <p14:tracePt t="177029" x="1374775" y="6296025"/>
          <p14:tracePt t="177046" x="1455738" y="6323013"/>
          <p14:tracePt t="177062" x="1527175" y="6330950"/>
          <p14:tracePt t="177079" x="1616075" y="6340475"/>
          <p14:tracePt t="177096" x="1731963" y="6367463"/>
          <p14:tracePt t="177112" x="1822450" y="6384925"/>
          <p14:tracePt t="177129" x="1928813" y="6411913"/>
          <p14:tracePt t="177146" x="2017713" y="6419850"/>
          <p14:tracePt t="177163" x="2116138" y="6419850"/>
          <p14:tracePt t="177179" x="2241550" y="6419850"/>
          <p14:tracePt t="177196" x="2366963" y="6419850"/>
          <p14:tracePt t="177213" x="2500313" y="6419850"/>
          <p14:tracePt t="177229" x="2581275" y="6419850"/>
          <p14:tracePt t="177246" x="2616200" y="6429375"/>
          <p14:tracePt t="177263" x="2697163" y="6429375"/>
          <p14:tracePt t="177279" x="2795588" y="6446838"/>
          <p14:tracePt t="177296" x="2911475" y="6446838"/>
          <p14:tracePt t="177313" x="2990850" y="6456363"/>
          <p14:tracePt t="177329" x="3062288" y="6465888"/>
          <p14:tracePt t="177346" x="3116263" y="6483350"/>
          <p14:tracePt t="177363" x="3170238" y="6483350"/>
          <p14:tracePt t="177379" x="3251200" y="6491288"/>
          <p14:tracePt t="177396" x="3375025" y="6527800"/>
          <p14:tracePt t="177413" x="3500438" y="6562725"/>
          <p14:tracePt t="177430" x="3652838" y="6589713"/>
          <p14:tracePt t="177447" x="3786188" y="6616700"/>
          <p14:tracePt t="177463" x="3919538" y="6626225"/>
          <p14:tracePt t="177480" x="4081463" y="6634163"/>
          <p14:tracePt t="177496" x="4187825" y="6661150"/>
          <p14:tracePt t="177513" x="4286250" y="6670675"/>
          <p14:tracePt t="177530" x="4384675" y="6680200"/>
          <p14:tracePt t="177546" x="4500563" y="6705600"/>
          <p14:tracePt t="177563" x="4608513" y="6715125"/>
          <p14:tracePt t="177580" x="4741863" y="6724650"/>
          <p14:tracePt t="177596" x="4946650" y="6724650"/>
          <p14:tracePt t="177613" x="5197475" y="6724650"/>
          <p14:tracePt t="177630" x="5661025" y="6688138"/>
          <p14:tracePt t="177646" x="5875338" y="6616700"/>
          <p14:tracePt t="177663" x="6054725" y="6589713"/>
          <p14:tracePt t="177680" x="6205538" y="6572250"/>
          <p14:tracePt t="177696" x="6394450" y="6545263"/>
          <p14:tracePt t="177713" x="6554788" y="6518275"/>
          <p14:tracePt t="177730" x="6715125" y="6491288"/>
          <p14:tracePt t="177747" x="6875463" y="6483350"/>
          <p14:tracePt t="177763" x="6991350" y="6456363"/>
          <p14:tracePt t="177780" x="7108825" y="6456363"/>
          <p14:tracePt t="177796" x="7251700" y="6456363"/>
          <p14:tracePt t="177814" x="7456488" y="6456363"/>
          <p14:tracePt t="177830" x="7589838" y="6456363"/>
          <p14:tracePt t="177847" x="7705725" y="6456363"/>
          <p14:tracePt t="177863" x="7769225" y="6456363"/>
          <p14:tracePt t="177880" x="7840663" y="6456363"/>
          <p14:tracePt t="177897" x="7947025" y="6456363"/>
          <p14:tracePt t="177913" x="8081963" y="6438900"/>
          <p14:tracePt t="177930" x="8242300" y="6411913"/>
          <p14:tracePt t="177947" x="8412163" y="6394450"/>
          <p14:tracePt t="177963" x="8537575" y="6367463"/>
          <p14:tracePt t="177980" x="8643938" y="6357938"/>
          <p14:tracePt t="177997" x="8769350" y="6340475"/>
          <p14:tracePt t="178013" x="8947150" y="6313488"/>
          <p14:tracePt t="178030" x="9063038" y="6303963"/>
          <p14:tracePt t="178047" x="9188450" y="6303963"/>
          <p14:tracePt t="178063" x="9313863" y="6303963"/>
          <p14:tracePt t="178080" x="9456738" y="6296025"/>
          <p14:tracePt t="178097" x="9653588" y="6269038"/>
          <p14:tracePt t="178114" x="9858375" y="6215063"/>
          <p14:tracePt t="178130" x="10018713" y="6197600"/>
          <p14:tracePt t="178147" x="10109200" y="6188075"/>
          <p14:tracePt t="178164" x="10198100" y="6170613"/>
          <p14:tracePt t="178180" x="10313988" y="6143625"/>
          <p14:tracePt t="178197" x="10466388" y="6134100"/>
          <p14:tracePt t="178214" x="10733088" y="6081713"/>
          <p14:tracePt t="178230" x="10875963" y="6037263"/>
          <p14:tracePt t="178247" x="10983913" y="6010275"/>
          <p14:tracePt t="178264" x="11028363" y="5983288"/>
          <p14:tracePt t="178280" x="11063288" y="5965825"/>
          <p14:tracePt t="178297" x="11082338" y="5938838"/>
          <p14:tracePt t="178313" x="11117263" y="5902325"/>
          <p14:tracePt t="178330" x="11134725" y="5867400"/>
          <p14:tracePt t="178347" x="11161713" y="5822950"/>
          <p14:tracePt t="178364" x="11188700" y="5803900"/>
          <p14:tracePt t="178380" x="11225213" y="5751513"/>
          <p14:tracePt t="178397" x="11233150" y="5741988"/>
          <p14:tracePt t="178414" x="11252200" y="5697538"/>
          <p14:tracePt t="178430" x="11269663" y="5661025"/>
          <p14:tracePt t="178447" x="11269663" y="5616575"/>
          <p14:tracePt t="178464" x="11277600" y="5581650"/>
          <p14:tracePt t="178480" x="11277600" y="5545138"/>
          <p14:tracePt t="178497" x="11277600" y="5510213"/>
          <p14:tracePt t="178514" x="11277600" y="5483225"/>
          <p14:tracePt t="178531" x="11277600" y="5456238"/>
          <p14:tracePt t="178547" x="11287125" y="5438775"/>
          <p14:tracePt t="178564" x="11287125" y="5419725"/>
          <p14:tracePt t="178581" x="11287125" y="5402263"/>
          <p14:tracePt t="178597" x="11296650" y="5384800"/>
          <p14:tracePt t="178614" x="11296650" y="5340350"/>
          <p14:tracePt t="178631" x="11296650" y="5313363"/>
          <p14:tracePt t="178647" x="11296650" y="5286375"/>
          <p14:tracePt t="178664" x="11296650" y="5268913"/>
          <p14:tracePt t="178680" x="11296650" y="5251450"/>
          <p14:tracePt t="178697" x="11296650" y="5224463"/>
          <p14:tracePt t="178714" x="11304588" y="5197475"/>
          <p14:tracePt t="178731" x="11304588" y="5160963"/>
          <p14:tracePt t="178747" x="11314113" y="5126038"/>
          <p14:tracePt t="178764" x="11331575" y="5081588"/>
          <p14:tracePt t="178781" x="11331575" y="5054600"/>
          <p14:tracePt t="178797" x="11331575" y="5018088"/>
          <p14:tracePt t="178814" x="11331575" y="4983163"/>
          <p14:tracePt t="178831" x="11331575" y="4946650"/>
          <p14:tracePt t="178847" x="11331575" y="4929188"/>
          <p14:tracePt t="178864" x="11331575" y="4902200"/>
          <p14:tracePt t="178881" x="11331575" y="4894263"/>
          <p14:tracePt t="178897" x="11331575" y="4875213"/>
          <p14:tracePt t="178914" x="11331575" y="4867275"/>
          <p14:tracePt t="178931" x="11331575" y="4848225"/>
          <p14:tracePt t="178947" x="11331575" y="4840288"/>
          <p14:tracePt t="178965" x="11331575" y="4830763"/>
          <p14:tracePt t="178981" x="11331575" y="4822825"/>
          <p14:tracePt t="179014" x="11331575" y="4795838"/>
          <p14:tracePt t="179031" x="11323638" y="4786313"/>
          <p14:tracePt t="179047" x="11314113" y="4776788"/>
          <p14:tracePt t="179064" x="11296650" y="4759325"/>
          <p14:tracePt t="179081" x="11277600" y="4751388"/>
          <p14:tracePt t="179098" x="11269663" y="4732338"/>
          <p14:tracePt t="179114" x="11269663" y="4724400"/>
          <p14:tracePt t="179131" x="11260138" y="4714875"/>
          <p14:tracePt t="179148" x="11252200" y="4697413"/>
          <p14:tracePt t="179165" x="11242675" y="4697413"/>
          <p14:tracePt t="179181" x="11233150" y="4679950"/>
          <p14:tracePt t="179198" x="11225213" y="4670425"/>
          <p14:tracePt t="179215" x="11206163" y="4670425"/>
          <p14:tracePt t="179254" x="11198225" y="4670425"/>
          <p14:tracePt t="179265" x="11188700" y="4670425"/>
          <p14:tracePt t="179281" x="11180763" y="4670425"/>
          <p14:tracePt t="179298" x="11153775" y="4670425"/>
          <p14:tracePt t="179314" x="11126788" y="4679950"/>
          <p14:tracePt t="179331" x="11082338" y="4679950"/>
          <p14:tracePt t="179348" x="11063288" y="4679950"/>
          <p14:tracePt t="179365" x="11018838" y="4679950"/>
          <p14:tracePt t="179381" x="10974388" y="4679950"/>
          <p14:tracePt t="179398" x="10912475" y="4679950"/>
          <p14:tracePt t="179415" x="10841038" y="4679950"/>
          <p14:tracePt t="179431" x="10787063" y="4687888"/>
          <p14:tracePt t="179448" x="10742613" y="4714875"/>
          <p14:tracePt t="179465" x="10671175" y="4724400"/>
          <p14:tracePt t="179481" x="10626725" y="4741863"/>
          <p14:tracePt t="179498" x="10582275" y="4751388"/>
          <p14:tracePt t="179515" x="10537825" y="4751388"/>
          <p14:tracePt t="179531" x="10474325" y="4751388"/>
          <p14:tracePt t="179548" x="10402888" y="4751388"/>
          <p14:tracePt t="179565" x="10269538" y="4751388"/>
          <p14:tracePt t="179582" x="10126663" y="4751388"/>
          <p14:tracePt t="179598" x="9983788" y="4751388"/>
          <p14:tracePt t="179615" x="9831388" y="4751388"/>
          <p14:tracePt t="179631" x="9777413" y="4759325"/>
          <p14:tracePt t="179648" x="9725025" y="4776788"/>
          <p14:tracePt t="179665" x="9653588" y="4776788"/>
          <p14:tracePt t="179682" x="9563100" y="4786313"/>
          <p14:tracePt t="179698" x="9420225" y="4786313"/>
          <p14:tracePt t="179715" x="9251950" y="4786313"/>
          <p14:tracePt t="179731" x="9099550" y="4786313"/>
          <p14:tracePt t="179748" x="8974138" y="4786313"/>
          <p14:tracePt t="179766" x="8875713" y="4786313"/>
          <p14:tracePt t="179782" x="8823325" y="4786313"/>
          <p14:tracePt t="179798" x="8715375" y="4786313"/>
          <p14:tracePt t="179815" x="8599488" y="4786313"/>
          <p14:tracePt t="179831" x="8456613" y="4786313"/>
          <p14:tracePt t="179848" x="8286750" y="4786313"/>
          <p14:tracePt t="179865" x="8108950" y="4786313"/>
          <p14:tracePt t="179882" x="7966075" y="4795838"/>
          <p14:tracePt t="179898" x="7840663" y="4795838"/>
          <p14:tracePt t="179915" x="7759700" y="4795838"/>
          <p14:tracePt t="179932" x="7661275" y="4795838"/>
          <p14:tracePt t="179948" x="7554913" y="4795838"/>
          <p14:tracePt t="179965" x="7419975" y="4795838"/>
          <p14:tracePt t="179982" x="7269163" y="4795838"/>
          <p14:tracePt t="179999" x="7054850" y="4795838"/>
          <p14:tracePt t="180015" x="6911975" y="4795838"/>
          <p14:tracePt t="180032" x="6777038" y="4795838"/>
          <p14:tracePt t="180048" x="6653213" y="4795838"/>
          <p14:tracePt t="180065" x="6537325" y="4803775"/>
          <p14:tracePt t="180082" x="6438900" y="4822825"/>
          <p14:tracePt t="180098" x="6313488" y="4830763"/>
          <p14:tracePt t="180115" x="6188075" y="4830763"/>
          <p14:tracePt t="180132" x="6062663" y="4830763"/>
          <p14:tracePt t="180148" x="5938838" y="4830763"/>
          <p14:tracePt t="180165" x="5795963" y="4830763"/>
          <p14:tracePt t="180182" x="5653088" y="4830763"/>
          <p14:tracePt t="180199" x="5419725" y="4830763"/>
          <p14:tracePt t="180215" x="5224463" y="4830763"/>
          <p14:tracePt t="180232" x="5010150" y="4803775"/>
          <p14:tracePt t="180249" x="4803775" y="4776788"/>
          <p14:tracePt t="180265" x="4652963" y="4768850"/>
          <p14:tracePt t="180282" x="4491038" y="4759325"/>
          <p14:tracePt t="180299" x="4348163" y="4751388"/>
          <p14:tracePt t="180315" x="4224338" y="4724400"/>
          <p14:tracePt t="180332" x="4089400" y="4705350"/>
          <p14:tracePt t="180349" x="3929063" y="4670425"/>
          <p14:tracePt t="180365" x="3786188" y="4643438"/>
          <p14:tracePt t="180382" x="3616325" y="4643438"/>
          <p14:tracePt t="180399" x="3429000" y="4643438"/>
          <p14:tracePt t="180415" x="3330575" y="4643438"/>
          <p14:tracePt t="180432" x="3232150" y="4643438"/>
          <p14:tracePt t="180449" x="3108325" y="4625975"/>
          <p14:tracePt t="180465" x="2965450" y="4598988"/>
          <p14:tracePt t="180482" x="2786063" y="4581525"/>
          <p14:tracePt t="180499" x="2581275" y="4545013"/>
          <p14:tracePt t="180516" x="2384425" y="4545013"/>
          <p14:tracePt t="180532" x="2197100" y="4545013"/>
          <p14:tracePt t="180549" x="2054225" y="4545013"/>
          <p14:tracePt t="180566" x="1938338" y="4545013"/>
          <p14:tracePt t="180583" x="1874838" y="4545013"/>
          <p14:tracePt t="180599" x="1803400" y="4545013"/>
          <p14:tracePt t="180616" x="1768475" y="4545013"/>
          <p14:tracePt t="180632" x="1724025" y="4545013"/>
          <p14:tracePt t="180649" x="1670050" y="4545013"/>
          <p14:tracePt t="180666" x="1643063" y="4545013"/>
          <p14:tracePt t="180682" x="1616075" y="4545013"/>
          <p14:tracePt t="180699" x="1589088" y="4545013"/>
          <p14:tracePt t="180716" x="1571625" y="4545013"/>
          <p14:tracePt t="180732" x="1527175" y="4545013"/>
          <p14:tracePt t="180749" x="1438275" y="4545013"/>
          <p14:tracePt t="180766" x="1322388" y="4545013"/>
          <p14:tracePt t="180783" x="1223963" y="4545013"/>
          <p14:tracePt t="180799" x="1169988" y="4545013"/>
          <p14:tracePt t="180816" x="1160463" y="4545013"/>
          <p14:tracePt t="180871" x="1152525" y="4545013"/>
          <p14:tracePt t="180879" x="1143000" y="4545013"/>
          <p14:tracePt t="180895" x="1125538" y="4545013"/>
          <p14:tracePt t="180903" x="1116013" y="4545013"/>
          <p14:tracePt t="180916" x="1108075" y="4545013"/>
          <p14:tracePt t="180959" x="1098550" y="4545013"/>
          <p14:tracePt t="180975" x="1089025" y="4545013"/>
          <p14:tracePt t="181015" x="1071563" y="4545013"/>
          <p14:tracePt t="181055" x="1062038" y="4545013"/>
          <p14:tracePt t="181360" x="1054100" y="4545013"/>
          <p14:tracePt t="181375" x="1044575" y="4545013"/>
          <p14:tracePt t="181384" x="1036638" y="4545013"/>
          <p14:tracePt t="181391" x="1036638" y="4537075"/>
          <p14:tracePt t="181704" x="1027113" y="4537075"/>
          <p14:tracePt t="181728" x="1017588" y="4537075"/>
          <p14:tracePt t="181736" x="1009650" y="4537075"/>
          <p14:tracePt t="181759" x="1000125" y="4537075"/>
          <p14:tracePt t="181768" x="982663" y="4537075"/>
          <p14:tracePt t="182200" x="973138" y="4527550"/>
          <p14:tracePt t="182208" x="973138" y="4518025"/>
          <p14:tracePt t="182217" x="965200" y="4500563"/>
          <p14:tracePt t="182234" x="946150" y="4446588"/>
          <p14:tracePt t="182250" x="938213" y="4394200"/>
          <p14:tracePt t="182267" x="938213" y="4348163"/>
          <p14:tracePt t="182284" x="938213" y="4313238"/>
          <p14:tracePt t="182300" x="919163" y="4286250"/>
          <p14:tracePt t="182317" x="919163" y="4268788"/>
          <p14:tracePt t="182334" x="911225" y="4232275"/>
          <p14:tracePt t="182350" x="901700" y="4224338"/>
          <p14:tracePt t="182367" x="893763" y="4197350"/>
          <p14:tracePt t="182384" x="866775" y="4133850"/>
          <p14:tracePt t="182400" x="857250" y="4098925"/>
          <p14:tracePt t="182417" x="857250" y="4081463"/>
          <p14:tracePt t="182434" x="847725" y="4044950"/>
          <p14:tracePt t="182450" x="847725" y="4037013"/>
          <p14:tracePt t="182467" x="847725" y="4017963"/>
          <p14:tracePt t="182484" x="847725" y="4010025"/>
          <p14:tracePt t="182501" x="847725" y="3990975"/>
          <p14:tracePt t="182517" x="847725" y="3973513"/>
          <p14:tracePt t="182534" x="847725" y="3956050"/>
          <p14:tracePt t="182551" x="847725" y="3929063"/>
          <p14:tracePt t="182567" x="847725" y="3894138"/>
          <p14:tracePt t="182584" x="847725" y="3857625"/>
          <p14:tracePt t="182601" x="847725" y="3822700"/>
          <p14:tracePt t="182617" x="847725" y="3795713"/>
          <p14:tracePt t="182634" x="847725" y="3776663"/>
          <p14:tracePt t="182651" x="847725" y="3759200"/>
          <p14:tracePt t="182667" x="847725" y="3751263"/>
          <p14:tracePt t="182684" x="847725" y="3732213"/>
          <p14:tracePt t="182701" x="847725" y="3714750"/>
          <p14:tracePt t="182717" x="847725" y="3697288"/>
          <p14:tracePt t="182751" x="847725" y="3687763"/>
          <p14:tracePt t="182767" x="857250" y="3687763"/>
          <p14:tracePt t="182784" x="857250" y="3679825"/>
          <p14:tracePt t="182816" x="857250" y="3670300"/>
          <p14:tracePt t="182832" x="857250" y="3660775"/>
          <p14:tracePt t="182840" x="857250" y="3652838"/>
          <p14:tracePt t="183009" x="847725" y="3652838"/>
          <p14:tracePt t="183024" x="830263" y="3652838"/>
          <p14:tracePt t="183040" x="822325" y="3652838"/>
          <p14:tracePt t="183056" x="795338" y="3660775"/>
          <p14:tracePt t="183064" x="785813" y="3660775"/>
          <p14:tracePt t="183072" x="768350" y="3660775"/>
          <p14:tracePt t="183084" x="758825" y="3660775"/>
          <p14:tracePt t="183101" x="731838" y="3679825"/>
          <p14:tracePt t="183118" x="723900" y="3679825"/>
          <p14:tracePt t="183134" x="714375" y="3679825"/>
          <p14:tracePt t="183151" x="704850" y="3679825"/>
          <p14:tracePt t="183184" x="696913" y="3687763"/>
          <p14:tracePt t="183208" x="687388" y="3687763"/>
          <p14:tracePt t="183232" x="687388" y="3697288"/>
          <p14:tracePt t="183248" x="679450" y="3705225"/>
          <p14:tracePt t="183280" x="669925" y="3705225"/>
          <p14:tracePt t="183312" x="669925" y="3714750"/>
          <p14:tracePt t="183336" x="660400" y="3714750"/>
          <p14:tracePt t="183456" x="652463" y="3714750"/>
          <p14:tracePt t="183704" x="633413" y="3714750"/>
          <p14:tracePt t="183720" x="633413" y="3705225"/>
          <p14:tracePt t="183736" x="633413" y="3697288"/>
          <p14:tracePt t="183745" x="633413" y="3687763"/>
          <p14:tracePt t="183809" x="633413" y="3679825"/>
          <p14:tracePt t="183912" x="625475" y="3670300"/>
          <p14:tracePt t="183929" x="625475" y="3660775"/>
          <p14:tracePt t="183937" x="608013" y="3652838"/>
          <p14:tracePt t="183945" x="598488" y="3643313"/>
          <p14:tracePt t="183961" x="598488" y="3633788"/>
          <p14:tracePt t="183969" x="581025" y="3625850"/>
          <p14:tracePt t="183985" x="571500" y="3598863"/>
          <p14:tracePt t="184002" x="561975" y="3589338"/>
          <p14:tracePt t="184018" x="544513" y="3589338"/>
          <p14:tracePt t="184217" x="536575" y="3589338"/>
          <p14:tracePt t="184265" x="527050" y="3589338"/>
          <p14:tracePt t="184345" x="517525" y="3589338"/>
          <p14:tracePt t="184401" x="509588" y="3598863"/>
          <p14:tracePt t="184441" x="500063" y="3608388"/>
          <p14:tracePt t="184457" x="500063" y="3616325"/>
          <p14:tracePt t="184481" x="500063" y="3625850"/>
          <p14:tracePt t="184489" x="500063" y="3643313"/>
          <p14:tracePt t="184505" x="500063" y="3652838"/>
          <p14:tracePt t="184521" x="500063" y="3670300"/>
          <p14:tracePt t="184561" x="500063" y="3679825"/>
          <p14:tracePt t="184585" x="500063" y="3697288"/>
          <p14:tracePt t="184601" x="500063" y="3714750"/>
          <p14:tracePt t="184617" x="509588" y="3732213"/>
          <p14:tracePt t="184625" x="517525" y="3741738"/>
          <p14:tracePt t="184635" x="536575" y="3759200"/>
          <p14:tracePt t="184652" x="571500" y="3795713"/>
          <p14:tracePt t="184669" x="581025" y="3803650"/>
          <p14:tracePt t="184686" x="598488" y="3822700"/>
          <p14:tracePt t="184702" x="608013" y="3830638"/>
          <p14:tracePt t="184719" x="633413" y="3848100"/>
          <p14:tracePt t="184736" x="652463" y="3867150"/>
          <p14:tracePt t="184752" x="687388" y="3902075"/>
          <p14:tracePt t="184769" x="776288" y="3946525"/>
          <p14:tracePt t="184786" x="857250" y="3965575"/>
          <p14:tracePt t="184802" x="938213" y="3973513"/>
          <p14:tracePt t="184819" x="973138" y="3983038"/>
          <p14:tracePt t="184836" x="990600" y="3983038"/>
          <p14:tracePt t="184853" x="1036638" y="3983038"/>
          <p14:tracePt t="184869" x="1071563" y="3983038"/>
          <p14:tracePt t="184886" x="1116013" y="3983038"/>
          <p14:tracePt t="184903" x="1143000" y="3983038"/>
          <p14:tracePt t="184919" x="1160463" y="3983038"/>
          <p14:tracePt t="184936" x="1169988" y="3983038"/>
          <p14:tracePt t="184953" x="1187450" y="3983038"/>
          <p14:tracePt t="184969" x="1223963" y="3973513"/>
          <p14:tracePt t="184986" x="1241425" y="3965575"/>
          <p14:tracePt t="185003" x="1276350" y="3956050"/>
          <p14:tracePt t="185019" x="1303338" y="3938588"/>
          <p14:tracePt t="185036" x="1312863" y="3929063"/>
          <p14:tracePt t="185053" x="1339850" y="3919538"/>
          <p14:tracePt t="185069" x="1347788" y="3911600"/>
          <p14:tracePt t="185086" x="1357313" y="3902075"/>
          <p14:tracePt t="185103" x="1374775" y="3894138"/>
          <p14:tracePt t="185119" x="1401763" y="3894138"/>
          <p14:tracePt t="185136" x="1465263" y="3884613"/>
          <p14:tracePt t="185153" x="1544638" y="3875088"/>
          <p14:tracePt t="185169" x="1598613" y="3867150"/>
          <p14:tracePt t="185186" x="1625600" y="3867150"/>
          <p14:tracePt t="185219" x="1633538" y="3867150"/>
          <p14:tracePt t="185236" x="1643063" y="3867150"/>
          <p14:tracePt t="185253" x="1670050" y="3867150"/>
          <p14:tracePt t="185270" x="1687513" y="3867150"/>
          <p14:tracePt t="185286" x="1704975" y="3867150"/>
          <p14:tracePt t="185303" x="1741488" y="3867150"/>
          <p14:tracePt t="185319" x="1768475" y="3867150"/>
          <p14:tracePt t="185336" x="1776413" y="3867150"/>
          <p14:tracePt t="185337" x="1795463" y="3867150"/>
          <p14:tracePt t="185354" x="1803400" y="3867150"/>
          <p14:tracePt t="185370" x="1830388" y="3867150"/>
          <p14:tracePt t="185386" x="1884363" y="3867150"/>
          <p14:tracePt t="185403" x="1928813" y="3867150"/>
          <p14:tracePt t="185420" x="2000250" y="3840163"/>
          <p14:tracePt t="185436" x="2036763" y="3840163"/>
          <p14:tracePt t="185470" x="2054225" y="3830638"/>
          <p14:tracePt t="185489" x="2062163" y="3830638"/>
          <p14:tracePt t="185503" x="2062163" y="3822700"/>
          <p14:tracePt t="185520" x="2081213" y="3822700"/>
          <p14:tracePt t="185538" x="2089150" y="3822700"/>
          <p14:tracePt t="185553" x="2089150" y="3813175"/>
          <p14:tracePt t="185577" x="2098675" y="3813175"/>
          <p14:tracePt t="185697" x="2108200" y="3795713"/>
          <p14:tracePt t="185721" x="2108200" y="3786188"/>
          <p14:tracePt t="185745" x="2108200" y="3776663"/>
          <p14:tracePt t="185754" x="2108200" y="3768725"/>
          <p14:tracePt t="185761" x="2108200" y="3759200"/>
          <p14:tracePt t="185849" x="2108200" y="3751263"/>
          <p14:tracePt t="185898" x="2108200" y="3741738"/>
          <p14:tracePt t="185922" x="2108200" y="3732213"/>
          <p14:tracePt t="185930" x="2108200" y="3724275"/>
          <p14:tracePt t="185946" x="2108200" y="3705225"/>
          <p14:tracePt t="185962" x="2098675" y="3705225"/>
          <p14:tracePt t="185978" x="2098675" y="3697288"/>
          <p14:tracePt t="185987" x="2081213" y="3679825"/>
          <p14:tracePt t="186003" x="2071688" y="3670300"/>
          <p14:tracePt t="186020" x="2054225" y="3643313"/>
          <p14:tracePt t="186037" x="2044700" y="3633788"/>
          <p14:tracePt t="186054" x="2036763" y="3616325"/>
          <p14:tracePt t="186070" x="2017713" y="3598863"/>
          <p14:tracePt t="186087" x="2017713" y="3589338"/>
          <p14:tracePt t="186103" x="2009775" y="3581400"/>
          <p14:tracePt t="186120" x="2000250" y="3571875"/>
          <p14:tracePt t="186154" x="1990725" y="3571875"/>
          <p14:tracePt t="186178" x="1990725" y="3562350"/>
          <p14:tracePt t="186218" x="1982788" y="3562350"/>
          <p14:tracePt t="186266" x="1973263" y="3562350"/>
          <p14:tracePt t="186530" x="1965325" y="3562350"/>
          <p14:tracePt t="186538" x="1946275" y="3562350"/>
          <p14:tracePt t="186546" x="1919288" y="3562350"/>
          <p14:tracePt t="186554" x="1911350" y="3562350"/>
          <p14:tracePt t="186572" x="1884363" y="3562350"/>
          <p14:tracePt t="186588" x="1847850" y="3544888"/>
          <p14:tracePt t="186604" x="1812925" y="3517900"/>
          <p14:tracePt t="186621" x="1731963" y="3500438"/>
          <p14:tracePt t="186637" x="1670050" y="3482975"/>
          <p14:tracePt t="186654" x="1616075" y="3465513"/>
          <p14:tracePt t="186671" x="1554163" y="3455988"/>
          <p14:tracePt t="186687" x="1490663" y="3455988"/>
          <p14:tracePt t="186704" x="1446213" y="3455988"/>
          <p14:tracePt t="186721" x="1419225" y="3455988"/>
          <p14:tracePt t="186738" x="1393825" y="3455988"/>
          <p14:tracePt t="186754" x="1374775" y="3455988"/>
          <p14:tracePt t="186771" x="1339850" y="3455988"/>
          <p14:tracePt t="186788" x="1285875" y="3455988"/>
          <p14:tracePt t="186804" x="1196975" y="3455988"/>
          <p14:tracePt t="186821" x="1116013" y="3465513"/>
          <p14:tracePt t="186838" x="1036638" y="3465513"/>
          <p14:tracePt t="186854" x="973138" y="3473450"/>
          <p14:tracePt t="186871" x="884238" y="3500438"/>
          <p14:tracePt t="186888" x="830263" y="3509963"/>
          <p14:tracePt t="186904" x="768350" y="3517900"/>
          <p14:tracePt t="186921" x="696913" y="3544888"/>
          <p14:tracePt t="186938" x="571500" y="3581400"/>
          <p14:tracePt t="186954" x="517525" y="3625850"/>
          <p14:tracePt t="186971" x="500063" y="3643313"/>
          <p14:tracePt t="186988" x="465138" y="3670300"/>
          <p14:tracePt t="187004" x="428625" y="3714750"/>
          <p14:tracePt t="187021" x="401638" y="3751263"/>
          <p14:tracePt t="187054" x="393700" y="3759200"/>
          <p14:tracePt t="187071" x="384175" y="3768725"/>
          <p14:tracePt t="187088" x="374650" y="3786188"/>
          <p14:tracePt t="187121" x="374650" y="3803650"/>
          <p14:tracePt t="187138" x="438150" y="3894138"/>
          <p14:tracePt t="187154" x="571500" y="3973513"/>
          <p14:tracePt t="187171" x="642938" y="3990975"/>
          <p14:tracePt t="187188" x="768350" y="4027488"/>
          <p14:tracePt t="187205" x="830263" y="4027488"/>
          <p14:tracePt t="187221" x="874713" y="4027488"/>
          <p14:tracePt t="187238" x="919163" y="4027488"/>
          <p14:tracePt t="187255" x="955675" y="4027488"/>
          <p14:tracePt t="187271" x="1017588" y="4017963"/>
          <p14:tracePt t="187288" x="1125538" y="3990975"/>
          <p14:tracePt t="187305" x="1258888" y="3956050"/>
          <p14:tracePt t="187321" x="1374775" y="3919538"/>
          <p14:tracePt t="187322" x="1411288" y="3902075"/>
          <p14:tracePt t="187338" x="1482725" y="3894138"/>
          <p14:tracePt t="187355" x="1517650" y="3884613"/>
          <p14:tracePt t="187371" x="1554163" y="3884613"/>
          <p14:tracePt t="187388" x="1608138" y="3884613"/>
          <p14:tracePt t="187405" x="1697038" y="3867150"/>
          <p14:tracePt t="187421" x="1822450" y="3848100"/>
          <p14:tracePt t="187438" x="1938338" y="3822700"/>
          <p14:tracePt t="187455" x="2017713" y="3795713"/>
          <p14:tracePt t="187471" x="2044700" y="3795713"/>
          <p14:tracePt t="187488" x="2054225" y="3795713"/>
          <p14:tracePt t="187505" x="2062163" y="3786188"/>
          <p14:tracePt t="187522" x="2071688" y="3776663"/>
          <p14:tracePt t="187538" x="2081213" y="3768725"/>
          <p14:tracePt t="187555" x="2089150" y="3759200"/>
          <p14:tracePt t="187571" x="2098675" y="3759200"/>
          <p14:tracePt t="187588" x="2098675" y="3751263"/>
          <p14:tracePt t="187621" x="2108200" y="3741738"/>
          <p14:tracePt t="187638" x="2116138" y="3732213"/>
          <p14:tracePt t="187655" x="2116138" y="3714750"/>
          <p14:tracePt t="187672" x="2125663" y="3705225"/>
          <p14:tracePt t="187688" x="2125663" y="3679825"/>
          <p14:tracePt t="187705" x="2125663" y="3652838"/>
          <p14:tracePt t="187722" x="2116138" y="3643313"/>
          <p14:tracePt t="187739" x="2108200" y="3633788"/>
          <p14:tracePt t="187755" x="2098675" y="3633788"/>
          <p14:tracePt t="187772" x="2098675" y="3625850"/>
          <p14:tracePt t="187802" x="2089150" y="3625850"/>
          <p14:tracePt t="187810" x="2081213" y="3625850"/>
          <p14:tracePt t="187827" x="2062163" y="3608388"/>
          <p14:tracePt t="187838" x="2044700" y="3598863"/>
          <p14:tracePt t="187855" x="2027238" y="3598863"/>
          <p14:tracePt t="187872" x="1990725" y="3581400"/>
          <p14:tracePt t="187889" x="1973263" y="3571875"/>
          <p14:tracePt t="187906" x="1946275" y="3562350"/>
          <p14:tracePt t="187922" x="1884363" y="3562350"/>
          <p14:tracePt t="187939" x="1822450" y="3554413"/>
          <p14:tracePt t="187955" x="1785938" y="3554413"/>
          <p14:tracePt t="187972" x="1704975" y="3544888"/>
          <p14:tracePt t="187988" x="1643063" y="3536950"/>
          <p14:tracePt t="188006" x="1589088" y="3527425"/>
          <p14:tracePt t="188022" x="1517650" y="3527425"/>
          <p14:tracePt t="188039" x="1411288" y="3517900"/>
          <p14:tracePt t="188055" x="1322388" y="3517900"/>
          <p14:tracePt t="188072" x="1241425" y="3517900"/>
          <p14:tracePt t="188089" x="1179513" y="3517900"/>
          <p14:tracePt t="188106" x="1133475" y="3517900"/>
          <p14:tracePt t="188122" x="1108075" y="3517900"/>
          <p14:tracePt t="188139" x="1081088" y="3517900"/>
          <p14:tracePt t="188155" x="1044575" y="3517900"/>
          <p14:tracePt t="188172" x="1027113" y="3517900"/>
          <p14:tracePt t="188189" x="1000125" y="3517900"/>
          <p14:tracePt t="188205" x="982663" y="3517900"/>
          <p14:tracePt t="188222" x="955675" y="3517900"/>
          <p14:tracePt t="188239" x="938213" y="3517900"/>
          <p14:tracePt t="188255" x="919163" y="3517900"/>
          <p14:tracePt t="188272" x="911225" y="3517900"/>
          <p14:tracePt t="188305" x="901700" y="3517900"/>
          <p14:tracePt t="188323" x="884238" y="3517900"/>
          <p14:tracePt t="188339" x="874713" y="3527425"/>
          <p14:tracePt t="188356" x="857250" y="3554413"/>
          <p14:tracePt t="188372" x="812800" y="3581400"/>
          <p14:tracePt t="188389" x="776288" y="3598863"/>
          <p14:tracePt t="188406" x="731838" y="3608388"/>
          <p14:tracePt t="188422" x="704850" y="3616325"/>
          <p14:tracePt t="188439" x="669925" y="3616325"/>
          <p14:tracePt t="188456" x="642938" y="3616325"/>
          <p14:tracePt t="188472" x="633413" y="3616325"/>
          <p14:tracePt t="188489" x="598488" y="3616325"/>
          <p14:tracePt t="188507" x="571500" y="3616325"/>
          <p14:tracePt t="188523" x="544513" y="3625850"/>
          <p14:tracePt t="188539" x="544513" y="3633788"/>
          <p14:tracePt t="188595" x="536575" y="3633788"/>
          <p14:tracePt t="188603" x="527050" y="3643313"/>
          <p14:tracePt t="188611" x="517525" y="3652838"/>
          <p14:tracePt t="188623" x="517525" y="3660775"/>
          <p14:tracePt t="188639" x="490538" y="3697288"/>
          <p14:tracePt t="188656" x="490538" y="3732213"/>
          <p14:tracePt t="188672" x="490538" y="3776663"/>
          <p14:tracePt t="188689" x="490538" y="3803650"/>
          <p14:tracePt t="188706" x="517525" y="3822700"/>
          <p14:tracePt t="188723" x="571500" y="3884613"/>
          <p14:tracePt t="188739" x="615950" y="3884613"/>
          <p14:tracePt t="188756" x="652463" y="3894138"/>
          <p14:tracePt t="188772" x="687388" y="3911600"/>
          <p14:tracePt t="188789" x="731838" y="3911600"/>
          <p14:tracePt t="188806" x="768350" y="3919538"/>
          <p14:tracePt t="188823" x="795338" y="3919538"/>
          <p14:tracePt t="188839" x="822325" y="3929063"/>
          <p14:tracePt t="188856" x="866775" y="3929063"/>
          <p14:tracePt t="188873" x="911225" y="3929063"/>
          <p14:tracePt t="188889" x="973138" y="3929063"/>
          <p14:tracePt t="188906" x="1098550" y="3929063"/>
          <p14:tracePt t="188923" x="1276350" y="3929063"/>
          <p14:tracePt t="188940" x="1411288" y="3929063"/>
          <p14:tracePt t="188956" x="1473200" y="3929063"/>
          <p14:tracePt t="188973" x="1500188" y="3929063"/>
          <p14:tracePt t="188989" x="1509713" y="3919538"/>
          <p14:tracePt t="189006" x="1527175" y="3911600"/>
          <p14:tracePt t="189023" x="1544638" y="3911600"/>
          <p14:tracePt t="189039" x="1608138" y="3911600"/>
          <p14:tracePt t="189056" x="1679575" y="3902075"/>
          <p14:tracePt t="189073" x="1751013" y="3884613"/>
          <p14:tracePt t="189089" x="1795463" y="3884613"/>
          <p14:tracePt t="189106" x="1847850" y="3875088"/>
          <p14:tracePt t="189123" x="1911350" y="3867150"/>
          <p14:tracePt t="189140" x="1965325" y="3867150"/>
          <p14:tracePt t="189156" x="2027238" y="3840163"/>
          <p14:tracePt t="189173" x="2054225" y="3830638"/>
          <p14:tracePt t="189190" x="2071688" y="3813175"/>
          <p14:tracePt t="189206" x="2081213" y="3795713"/>
          <p14:tracePt t="189223" x="2089150" y="3776663"/>
          <p14:tracePt t="189240" x="2089150" y="3768725"/>
          <p14:tracePt t="189256" x="2089150" y="3751263"/>
          <p14:tracePt t="189273" x="2089150" y="3741738"/>
          <p14:tracePt t="189306" x="2089150" y="3724275"/>
          <p14:tracePt t="189323" x="2089150" y="3697288"/>
          <p14:tracePt t="189340" x="2081213" y="3679825"/>
          <p14:tracePt t="189356" x="2044700" y="3660775"/>
          <p14:tracePt t="189373" x="2009775" y="3643313"/>
          <p14:tracePt t="189390" x="1973263" y="3616325"/>
          <p14:tracePt t="189406" x="1946275" y="3608388"/>
          <p14:tracePt t="189423" x="1919288" y="3589338"/>
          <p14:tracePt t="189440" x="1911350" y="3589338"/>
          <p14:tracePt t="189456" x="1901825" y="3581400"/>
          <p14:tracePt t="189473" x="1893888" y="3581400"/>
          <p14:tracePt t="189490" x="1884363" y="3581400"/>
          <p14:tracePt t="189506" x="1857375" y="3571875"/>
          <p14:tracePt t="189523" x="1776413" y="3554413"/>
          <p14:tracePt t="189540" x="1704975" y="3544888"/>
          <p14:tracePt t="189556" x="1581150" y="3544888"/>
          <p14:tracePt t="189573" x="1446213" y="3544888"/>
          <p14:tracePt t="189590" x="1303338" y="3544888"/>
          <p14:tracePt t="189606" x="1223963" y="3544888"/>
          <p14:tracePt t="189623" x="1169988" y="3544888"/>
          <p14:tracePt t="189640" x="1133475" y="3536950"/>
          <p14:tracePt t="189657" x="1108075" y="3527425"/>
          <p14:tracePt t="189673" x="1098550" y="3527425"/>
          <p14:tracePt t="189690" x="1081088" y="3527425"/>
          <p14:tracePt t="189707" x="1054100" y="3527425"/>
          <p14:tracePt t="189723" x="1000125" y="3554413"/>
          <p14:tracePt t="189740" x="965200" y="3571875"/>
          <p14:tracePt t="189757" x="911225" y="3571875"/>
          <p14:tracePt t="189773" x="866775" y="3581400"/>
          <p14:tracePt t="189790" x="812800" y="3581400"/>
          <p14:tracePt t="189807" x="741363" y="3581400"/>
          <p14:tracePt t="189823" x="687388" y="3581400"/>
          <p14:tracePt t="189840" x="642938" y="3581400"/>
          <p14:tracePt t="189857" x="608013" y="3581400"/>
          <p14:tracePt t="189873" x="588963" y="3589338"/>
          <p14:tracePt t="189890" x="571500" y="3598863"/>
          <p14:tracePt t="189907" x="536575" y="3616325"/>
          <p14:tracePt t="189924" x="500063" y="3633788"/>
          <p14:tracePt t="189940" x="473075" y="3652838"/>
          <p14:tracePt t="189957" x="455613" y="3660775"/>
          <p14:tracePt t="189973" x="438150" y="3679825"/>
          <p14:tracePt t="189990" x="428625" y="3687763"/>
          <p14:tracePt t="190007" x="419100" y="3705225"/>
          <p14:tracePt t="190023" x="419100" y="3724275"/>
          <p14:tracePt t="190040" x="411163" y="3741738"/>
          <p14:tracePt t="190057" x="411163" y="3768725"/>
          <p14:tracePt t="190074" x="411163" y="3822700"/>
          <p14:tracePt t="190090" x="419100" y="3857625"/>
          <p14:tracePt t="190107" x="509588" y="3911600"/>
          <p14:tracePt t="190124" x="554038" y="3919538"/>
          <p14:tracePt t="190140" x="588963" y="3919538"/>
          <p14:tracePt t="190174" x="598488" y="3919538"/>
          <p14:tracePt t="190195" x="598488" y="3929063"/>
          <p14:tracePt t="190207" x="608013" y="3929063"/>
          <p14:tracePt t="190224" x="625475" y="3929063"/>
          <p14:tracePt t="190240" x="652463" y="3919538"/>
          <p14:tracePt t="190257" x="687388" y="3919538"/>
          <p14:tracePt t="190274" x="758825" y="3919538"/>
          <p14:tracePt t="190290" x="928688" y="3919538"/>
          <p14:tracePt t="190307" x="1044575" y="3919538"/>
          <p14:tracePt t="190324" x="1179513" y="3919538"/>
          <p14:tracePt t="190340" x="1204913" y="3919538"/>
          <p14:tracePt t="190404" x="1223963" y="3919538"/>
          <p14:tracePt t="190412" x="1231900" y="3919538"/>
          <p14:tracePt t="190428" x="1241425" y="3919538"/>
          <p14:tracePt t="190440" x="1250950" y="3919538"/>
          <p14:tracePt t="190457" x="1258888" y="3911600"/>
          <p14:tracePt t="190780" x="1276350" y="3938588"/>
          <p14:tracePt t="190788" x="1330325" y="3956050"/>
          <p14:tracePt t="190796" x="1393825" y="3983038"/>
          <p14:tracePt t="190808" x="1490663" y="4000500"/>
          <p14:tracePt t="190824" x="1697038" y="4027488"/>
          <p14:tracePt t="190841" x="1884363" y="4027488"/>
          <p14:tracePt t="190858" x="2027238" y="4027488"/>
          <p14:tracePt t="190874" x="2081213" y="4027488"/>
          <p14:tracePt t="190891" x="2098675" y="4027488"/>
          <p14:tracePt t="190908" x="2098675" y="4037013"/>
          <p14:tracePt t="190964" x="2098675" y="4027488"/>
          <p14:tracePt t="191116" x="2098675" y="4017963"/>
          <p14:tracePt t="191124" x="2089150" y="4000500"/>
          <p14:tracePt t="191132" x="2081213" y="3990975"/>
          <p14:tracePt t="191141" x="2062163" y="3990975"/>
          <p14:tracePt t="191158" x="2017713" y="3965575"/>
          <p14:tracePt t="191174" x="1973263" y="3965575"/>
          <p14:tracePt t="191191" x="1857375" y="3938588"/>
          <p14:tracePt t="191208" x="1751013" y="3911600"/>
          <p14:tracePt t="191224" x="1616075" y="3875088"/>
          <p14:tracePt t="191241" x="1509713" y="3867150"/>
          <p14:tracePt t="191258" x="1446213" y="3848100"/>
          <p14:tracePt t="191275" x="1393825" y="3840163"/>
          <p14:tracePt t="191291" x="1347788" y="3840163"/>
          <p14:tracePt t="191308" x="1295400" y="3840163"/>
          <p14:tracePt t="191325" x="1268413" y="3840163"/>
          <p14:tracePt t="191342" x="1250950" y="3840163"/>
          <p14:tracePt t="191358" x="1231900" y="3840163"/>
          <p14:tracePt t="191375" x="1187450" y="3840163"/>
          <p14:tracePt t="191392" x="1143000" y="3848100"/>
          <p14:tracePt t="191408" x="1062038" y="3848100"/>
          <p14:tracePt t="191425" x="1036638" y="3848100"/>
          <p14:tracePt t="191441" x="1017588" y="3848100"/>
          <p14:tracePt t="191458" x="973138" y="3848100"/>
          <p14:tracePt t="191475" x="928688" y="3848100"/>
          <p14:tracePt t="191491" x="901700" y="3848100"/>
          <p14:tracePt t="191508" x="839788" y="3875088"/>
          <p14:tracePt t="191525" x="803275" y="3884613"/>
          <p14:tracePt t="191542" x="768350" y="3902075"/>
          <p14:tracePt t="191558" x="723900" y="3919538"/>
          <p14:tracePt t="191575" x="687388" y="3919538"/>
          <p14:tracePt t="191592" x="660400" y="3938588"/>
          <p14:tracePt t="191609" x="642938" y="3938588"/>
          <p14:tracePt t="191625" x="615950" y="3938588"/>
          <p14:tracePt t="191642" x="608013" y="3946525"/>
          <p14:tracePt t="191658" x="598488" y="3956050"/>
          <p14:tracePt t="191675" x="588963" y="3965575"/>
          <p14:tracePt t="191692" x="588963" y="3973513"/>
          <p14:tracePt t="191709" x="561975" y="4010025"/>
          <p14:tracePt t="191725" x="536575" y="4044950"/>
          <p14:tracePt t="191742" x="527050" y="4062413"/>
          <p14:tracePt t="191758" x="517525" y="4071938"/>
          <p14:tracePt t="191775" x="509588" y="4089400"/>
          <p14:tracePt t="191809" x="509588" y="4108450"/>
          <p14:tracePt t="191825" x="509588" y="4125913"/>
          <p14:tracePt t="191842" x="509588" y="4133850"/>
          <p14:tracePt t="191858" x="536575" y="4170363"/>
          <p14:tracePt t="191875" x="554038" y="4197350"/>
          <p14:tracePt t="191892" x="581025" y="4224338"/>
          <p14:tracePt t="191909" x="633413" y="4286250"/>
          <p14:tracePt t="191925" x="652463" y="4330700"/>
          <p14:tracePt t="191942" x="679450" y="4367213"/>
          <p14:tracePt t="191959" x="696913" y="4394200"/>
          <p14:tracePt t="191975" x="731838" y="4411663"/>
          <p14:tracePt t="191992" x="776288" y="4419600"/>
          <p14:tracePt t="192009" x="830263" y="4438650"/>
          <p14:tracePt t="192025" x="874713" y="4446588"/>
          <p14:tracePt t="192042" x="928688" y="4473575"/>
          <p14:tracePt t="192059" x="982663" y="4500563"/>
          <p14:tracePt t="192075" x="1009650" y="4510088"/>
          <p14:tracePt t="192092" x="1071563" y="4545013"/>
          <p14:tracePt t="192109" x="1152525" y="4572000"/>
          <p14:tracePt t="192125" x="1204913" y="4581525"/>
          <p14:tracePt t="192142" x="1250950" y="4581525"/>
          <p14:tracePt t="192159" x="1312863" y="4581525"/>
          <p14:tracePt t="192175" x="1357313" y="4581525"/>
          <p14:tracePt t="192192" x="1419225" y="4572000"/>
          <p14:tracePt t="192209" x="1500188" y="4562475"/>
          <p14:tracePt t="192226" x="1554163" y="4562475"/>
          <p14:tracePt t="192242" x="1625600" y="4554538"/>
          <p14:tracePt t="192259" x="1704975" y="4537075"/>
          <p14:tracePt t="192276" x="1758950" y="4527550"/>
          <p14:tracePt t="192292" x="1847850" y="4518025"/>
          <p14:tracePt t="192309" x="1893888" y="4500563"/>
          <p14:tracePt t="192325" x="1919288" y="4491038"/>
          <p14:tracePt t="192342" x="1973263" y="4473575"/>
          <p14:tracePt t="192359" x="2017713" y="4446588"/>
          <p14:tracePt t="192376" x="2071688" y="4402138"/>
          <p14:tracePt t="192392" x="2089150" y="4394200"/>
          <p14:tracePt t="192409" x="2125663" y="4367213"/>
          <p14:tracePt t="192426" x="2170113" y="4340225"/>
          <p14:tracePt t="192442" x="2179638" y="4322763"/>
          <p14:tracePt t="192459" x="2197100" y="4295775"/>
          <p14:tracePt t="192476" x="2205038" y="4259263"/>
          <p14:tracePt t="192492" x="2214563" y="4197350"/>
          <p14:tracePt t="192509" x="2214563" y="4143375"/>
          <p14:tracePt t="192526" x="2205038" y="4098925"/>
          <p14:tracePt t="192542" x="2205038" y="4071938"/>
          <p14:tracePt t="192559" x="2205038" y="4054475"/>
          <p14:tracePt t="192576" x="2205038" y="4027488"/>
          <p14:tracePt t="192592" x="2205038" y="4017963"/>
          <p14:tracePt t="192609" x="2187575" y="3990975"/>
          <p14:tracePt t="192626" x="2179638" y="3973513"/>
          <p14:tracePt t="192642" x="2152650" y="3946525"/>
          <p14:tracePt t="192659" x="2143125" y="3946525"/>
          <p14:tracePt t="192676" x="2143125" y="3938588"/>
          <p14:tracePt t="192701" x="2133600" y="3929063"/>
          <p14:tracePt t="192709" x="2125663" y="3929063"/>
          <p14:tracePt t="192741" x="2116138" y="3929063"/>
          <p14:tracePt t="192749" x="2108200" y="3929063"/>
          <p14:tracePt t="192877" x="2098675" y="3929063"/>
          <p14:tracePt t="192925" x="2089150" y="3929063"/>
          <p14:tracePt t="192973" x="2081213" y="3929063"/>
          <p14:tracePt t="193021" x="2081213" y="3938588"/>
          <p14:tracePt t="193061" x="2071688" y="3938588"/>
          <p14:tracePt t="193197" x="2062163" y="3938588"/>
          <p14:tracePt t="193205" x="2054225" y="3938588"/>
          <p14:tracePt t="193237" x="2044700" y="3938588"/>
          <p14:tracePt t="193253" x="2036763" y="3938588"/>
          <p14:tracePt t="193269" x="2027238" y="3938588"/>
          <p14:tracePt t="193301" x="2017713" y="3938588"/>
          <p14:tracePt t="193517" x="2017713" y="3946525"/>
          <p14:tracePt t="193525" x="2017713" y="3956050"/>
          <p14:tracePt t="193533" x="2017713" y="3973513"/>
          <p14:tracePt t="193543" x="2044700" y="4000500"/>
          <p14:tracePt t="193560" x="2125663" y="4037013"/>
          <p14:tracePt t="193577" x="2214563" y="4089400"/>
          <p14:tracePt t="193593" x="2312988" y="4160838"/>
          <p14:tracePt t="193610" x="2411413" y="4251325"/>
          <p14:tracePt t="193627" x="2554288" y="4348163"/>
          <p14:tracePt t="193643" x="2679700" y="4429125"/>
          <p14:tracePt t="193660" x="2776538" y="4491038"/>
          <p14:tracePt t="193677" x="2911475" y="4545013"/>
          <p14:tracePt t="193693" x="3009900" y="4572000"/>
          <p14:tracePt t="193710" x="3081338" y="4572000"/>
          <p14:tracePt t="193727" x="3143250" y="4572000"/>
          <p14:tracePt t="193743" x="3205163" y="4572000"/>
          <p14:tracePt t="193760" x="3268663" y="4572000"/>
          <p14:tracePt t="193777" x="3313113" y="4562475"/>
          <p14:tracePt t="193793" x="3357563" y="4554538"/>
          <p14:tracePt t="193810" x="3429000" y="4527550"/>
          <p14:tracePt t="193827" x="3544888" y="4473575"/>
          <p14:tracePt t="193843" x="3608388" y="4419600"/>
          <p14:tracePt t="193860" x="3633788" y="4367213"/>
          <p14:tracePt t="193877" x="3660775" y="4313238"/>
          <p14:tracePt t="193894" x="3660775" y="4268788"/>
          <p14:tracePt t="193910" x="3660775" y="4232275"/>
          <p14:tracePt t="193927" x="3660775" y="4205288"/>
          <p14:tracePt t="193944" x="3660775" y="4152900"/>
          <p14:tracePt t="193960" x="3652838" y="4098925"/>
          <p14:tracePt t="193977" x="3616325" y="3990975"/>
          <p14:tracePt t="193994" x="3608388" y="3929063"/>
          <p14:tracePt t="194010" x="3571875" y="3867150"/>
          <p14:tracePt t="194027" x="3527425" y="3803650"/>
          <p14:tracePt t="194044" x="3500438" y="3759200"/>
          <p14:tracePt t="194060" x="3465513" y="3714750"/>
          <p14:tracePt t="194077" x="3402013" y="3633788"/>
          <p14:tracePt t="194094" x="3357563" y="3589338"/>
          <p14:tracePt t="194110" x="3251200" y="3544888"/>
          <p14:tracePt t="194127" x="3170238" y="3527425"/>
          <p14:tracePt t="194144" x="3098800" y="3490913"/>
          <p14:tracePt t="194160" x="3036888" y="3465513"/>
          <p14:tracePt t="194177" x="2982913" y="3438525"/>
          <p14:tracePt t="194194" x="2874963" y="3411538"/>
          <p14:tracePt t="194211" x="2751138" y="3384550"/>
          <p14:tracePt t="194227" x="2598738" y="3375025"/>
          <p14:tracePt t="194244" x="2428875" y="3375025"/>
          <p14:tracePt t="194261" x="2259013" y="3375025"/>
          <p14:tracePt t="194277" x="2098675" y="3375025"/>
          <p14:tracePt t="194294" x="2044700" y="3429000"/>
          <p14:tracePt t="194311" x="2036763" y="3490913"/>
          <p14:tracePt t="194327" x="2036763" y="3589338"/>
          <p14:tracePt t="194344" x="2036763" y="3697288"/>
          <p14:tracePt t="194361" x="2044700" y="3776663"/>
          <p14:tracePt t="194377" x="2054225" y="3822700"/>
          <p14:tracePt t="194394" x="2081213" y="3875088"/>
          <p14:tracePt t="194411" x="2116138" y="3929063"/>
          <p14:tracePt t="194427" x="2179638" y="4027488"/>
          <p14:tracePt t="194444" x="2268538" y="4125913"/>
          <p14:tracePt t="194461" x="2401888" y="4224338"/>
          <p14:tracePt t="194477" x="2660650" y="4384675"/>
          <p14:tracePt t="194494" x="2830513" y="4456113"/>
          <p14:tracePt t="194511" x="2982913" y="4527550"/>
          <p14:tracePt t="194527" x="3152775" y="4572000"/>
          <p14:tracePt t="194544" x="3251200" y="4589463"/>
          <p14:tracePt t="194561" x="3375025" y="4616450"/>
          <p14:tracePt t="194577" x="3554413" y="4616450"/>
          <p14:tracePt t="194594" x="3759200" y="4616450"/>
          <p14:tracePt t="194611" x="3946525" y="4616450"/>
          <p14:tracePt t="194628" x="4054475" y="4616450"/>
          <p14:tracePt t="194644" x="4116388" y="4633913"/>
          <p14:tracePt t="194661" x="4251325" y="4670425"/>
          <p14:tracePt t="194678" x="4419600" y="4687888"/>
          <p14:tracePt t="194694" x="4616450" y="4687888"/>
          <p14:tracePt t="194711" x="4741863" y="4687888"/>
          <p14:tracePt t="194727" x="4884738" y="4643438"/>
          <p14:tracePt t="194744" x="4956175" y="4616450"/>
          <p14:tracePt t="194761" x="4965700" y="4581525"/>
          <p14:tracePt t="194777" x="4965700" y="4554538"/>
          <p14:tracePt t="194795" x="4965700" y="4518025"/>
          <p14:tracePt t="194811" x="4965700" y="4473575"/>
          <p14:tracePt t="194828" x="4983163" y="4419600"/>
          <p14:tracePt t="194844" x="5018088" y="4340225"/>
          <p14:tracePt t="194861" x="5027613" y="4276725"/>
          <p14:tracePt t="194878" x="5037138" y="4197350"/>
          <p14:tracePt t="194895" x="5018088" y="4152900"/>
          <p14:tracePt t="194911" x="5010150" y="4125913"/>
          <p14:tracePt t="194928" x="4983163" y="4081463"/>
          <p14:tracePt t="194945" x="4965700" y="4054475"/>
          <p14:tracePt t="194962" x="4938713" y="4010025"/>
          <p14:tracePt t="194978" x="4911725" y="3983038"/>
          <p14:tracePt t="194995" x="4875213" y="3946525"/>
          <p14:tracePt t="195012" x="4848225" y="3919538"/>
          <p14:tracePt t="195028" x="4822825" y="3894138"/>
          <p14:tracePt t="195045" x="4776788" y="3848100"/>
          <p14:tracePt t="195062" x="4697413" y="3759200"/>
          <p14:tracePt t="195078" x="4633913" y="3679825"/>
          <p14:tracePt t="195094" x="4545013" y="3608388"/>
          <p14:tracePt t="195111" x="4446588" y="3536950"/>
          <p14:tracePt t="195128" x="4384675" y="3490913"/>
          <p14:tracePt t="195145" x="4330700" y="3446463"/>
          <p14:tracePt t="195161" x="4268788" y="3394075"/>
          <p14:tracePt t="195178" x="4214813" y="3348038"/>
          <p14:tracePt t="195195" x="4152900" y="3295650"/>
          <p14:tracePt t="195211" x="4062413" y="3251200"/>
          <p14:tracePt t="195228" x="3956050" y="3214688"/>
          <p14:tracePt t="195245" x="3848100" y="3170238"/>
          <p14:tracePt t="195262" x="3660775" y="3125788"/>
          <p14:tracePt t="195278" x="3544888" y="3125788"/>
          <p14:tracePt t="195295" x="3446463" y="3125788"/>
          <p14:tracePt t="195311" x="3375025" y="3125788"/>
          <p14:tracePt t="195328" x="3303588" y="3133725"/>
          <p14:tracePt t="195345" x="3259138" y="3152775"/>
          <p14:tracePt t="195362" x="3232150" y="3170238"/>
          <p14:tracePt t="195378" x="3187700" y="3197225"/>
          <p14:tracePt t="195395" x="3125788" y="3232150"/>
          <p14:tracePt t="195412" x="3054350" y="3276600"/>
          <p14:tracePt t="195428" x="2955925" y="3348038"/>
          <p14:tracePt t="195445" x="2874963" y="3419475"/>
          <p14:tracePt t="195462" x="2857500" y="3581400"/>
          <p14:tracePt t="195478" x="2857500" y="3687763"/>
          <p14:tracePt t="195495" x="2901950" y="3786188"/>
          <p14:tracePt t="195512" x="2990850" y="3875088"/>
          <p14:tracePt t="195528" x="3054350" y="3919538"/>
          <p14:tracePt t="195545" x="3125788" y="4000500"/>
          <p14:tracePt t="195562" x="3197225" y="4081463"/>
          <p14:tracePt t="195578" x="3259138" y="4133850"/>
          <p14:tracePt t="195595" x="3357563" y="4224338"/>
          <p14:tracePt t="195612" x="3482975" y="4348163"/>
          <p14:tracePt t="195629" x="3598863" y="4446588"/>
          <p14:tracePt t="195645" x="3724275" y="4545013"/>
          <p14:tracePt t="195662" x="3919538" y="4670425"/>
          <p14:tracePt t="195678" x="4037013" y="4724400"/>
          <p14:tracePt t="195695" x="4133850" y="4751388"/>
          <p14:tracePt t="195712" x="4303713" y="4786313"/>
          <p14:tracePt t="195728" x="4456113" y="4803775"/>
          <p14:tracePt t="195745" x="4608513" y="4813300"/>
          <p14:tracePt t="195762" x="4776788" y="4813300"/>
          <p14:tracePt t="195778" x="4929188" y="4813300"/>
          <p14:tracePt t="195795" x="5089525" y="4813300"/>
          <p14:tracePt t="195812" x="5214938" y="4813300"/>
          <p14:tracePt t="195828" x="5348288" y="4813300"/>
          <p14:tracePt t="195845" x="5483225" y="4813300"/>
          <p14:tracePt t="195862" x="5661025" y="4803775"/>
          <p14:tracePt t="195879" x="5768975" y="4768850"/>
          <p14:tracePt t="195895" x="5884863" y="4724400"/>
          <p14:tracePt t="195912" x="5956300" y="4652963"/>
          <p14:tracePt t="195929" x="6018213" y="4581525"/>
          <p14:tracePt t="195945" x="6054725" y="4500563"/>
          <p14:tracePt t="195962" x="6062663" y="4446588"/>
          <p14:tracePt t="195979" x="6062663" y="4411663"/>
          <p14:tracePt t="195995" x="6081713" y="4348163"/>
          <p14:tracePt t="196012" x="6081713" y="4295775"/>
          <p14:tracePt t="196029" x="6089650" y="4241800"/>
          <p14:tracePt t="196046" x="6089650" y="4197350"/>
          <p14:tracePt t="196062" x="6089650" y="4133850"/>
          <p14:tracePt t="196079" x="6089650" y="4071938"/>
          <p14:tracePt t="196095" x="6089650" y="4000500"/>
          <p14:tracePt t="196112" x="6081713" y="3938588"/>
          <p14:tracePt t="196129" x="6054725" y="3894138"/>
          <p14:tracePt t="196146" x="6027738" y="3857625"/>
          <p14:tracePt t="196162" x="6018213" y="3848100"/>
          <p14:tracePt t="196179" x="6000750" y="3830638"/>
          <p14:tracePt t="196195" x="5983288" y="3795713"/>
          <p14:tracePt t="196212" x="5965825" y="3724275"/>
          <p14:tracePt t="196229" x="5884863" y="3643313"/>
          <p14:tracePt t="196246" x="5724525" y="3490913"/>
          <p14:tracePt t="196262" x="5589588" y="3402013"/>
          <p14:tracePt t="196279" x="5483225" y="3348038"/>
          <p14:tracePt t="196296" x="5402263" y="3313113"/>
          <p14:tracePt t="196313" x="5322888" y="3286125"/>
          <p14:tracePt t="196329" x="5259388" y="3276600"/>
          <p14:tracePt t="196346" x="5197475" y="3276600"/>
          <p14:tracePt t="196362" x="5108575" y="3276600"/>
          <p14:tracePt t="196379" x="5054600" y="3295650"/>
          <p14:tracePt t="196396" x="4973638" y="3322638"/>
          <p14:tracePt t="196413" x="4884738" y="3340100"/>
          <p14:tracePt t="196429" x="4803775" y="3357563"/>
          <p14:tracePt t="196446" x="4741863" y="3375025"/>
          <p14:tracePt t="196463" x="4643438" y="3394075"/>
          <p14:tracePt t="196479" x="4616450" y="3411538"/>
          <p14:tracePt t="196496" x="4589463" y="3429000"/>
          <p14:tracePt t="196513" x="4589463" y="3490913"/>
          <p14:tracePt t="196529" x="4589463" y="3581400"/>
          <p14:tracePt t="196546" x="4598988" y="3679825"/>
          <p14:tracePt t="196562" x="4598988" y="3759200"/>
          <p14:tracePt t="196579" x="4598988" y="3840163"/>
          <p14:tracePt t="196596" x="4608513" y="3894138"/>
          <p14:tracePt t="196613" x="4643438" y="3973513"/>
          <p14:tracePt t="196630" x="4714875" y="4081463"/>
          <p14:tracePt t="196646" x="4813300" y="4205288"/>
          <p14:tracePt t="196663" x="5000625" y="4348163"/>
          <p14:tracePt t="196679" x="5153025" y="4456113"/>
          <p14:tracePt t="196696" x="5295900" y="4545013"/>
          <p14:tracePt t="196713" x="5465763" y="4643438"/>
          <p14:tracePt t="196729" x="5616575" y="4724400"/>
          <p14:tracePt t="196746" x="5768975" y="4813300"/>
          <p14:tracePt t="196763" x="5919788" y="4857750"/>
          <p14:tracePt t="196779" x="6081713" y="4857750"/>
          <p14:tracePt t="196796" x="6269038" y="4857750"/>
          <p14:tracePt t="196813" x="6473825" y="4840288"/>
          <p14:tracePt t="196829" x="6670675" y="4786313"/>
          <p14:tracePt t="196830" x="6742113" y="4759325"/>
          <p14:tracePt t="196846" x="6894513" y="4751388"/>
          <p14:tracePt t="196863" x="7072313" y="4732338"/>
          <p14:tracePt t="196880" x="7394575" y="4705350"/>
          <p14:tracePt t="196896" x="7804150" y="4670425"/>
          <p14:tracePt t="196913" x="8054975" y="4625975"/>
          <p14:tracePt t="196929" x="8242300" y="4581525"/>
          <p14:tracePt t="196946" x="8348663" y="4527550"/>
          <p14:tracePt t="196963" x="8385175" y="4483100"/>
          <p14:tracePt t="196979" x="8385175" y="4411663"/>
          <p14:tracePt t="196996" x="8385175" y="4357688"/>
          <p14:tracePt t="197013" x="8420100" y="4286250"/>
          <p14:tracePt t="197030" x="8439150" y="4224338"/>
          <p14:tracePt t="197047" x="8466138" y="4133850"/>
          <p14:tracePt t="197063" x="8466138" y="4062413"/>
          <p14:tracePt t="197080" x="8466138" y="3956050"/>
          <p14:tracePt t="197096" x="8466138" y="3857625"/>
          <p14:tracePt t="197113" x="8429625" y="3714750"/>
          <p14:tracePt t="197130" x="8340725" y="3598863"/>
          <p14:tracePt t="197146" x="8269288" y="3500438"/>
          <p14:tracePt t="197163" x="8215313" y="3419475"/>
          <p14:tracePt t="197180" x="8180388" y="3367088"/>
          <p14:tracePt t="197196" x="8153400" y="3340100"/>
          <p14:tracePt t="197213" x="8126413" y="3322638"/>
          <p14:tracePt t="197230" x="8072438" y="3295650"/>
          <p14:tracePt t="197247" x="7974013" y="3259138"/>
          <p14:tracePt t="197263" x="7902575" y="3241675"/>
          <p14:tracePt t="197280" x="7777163" y="3232150"/>
          <p14:tracePt t="197296" x="7643813" y="3232150"/>
          <p14:tracePt t="197313" x="7518400" y="3232150"/>
          <p14:tracePt t="197330" x="7385050" y="3224213"/>
          <p14:tracePt t="197346" x="7251700" y="3197225"/>
          <p14:tracePt t="197363" x="7062788" y="3179763"/>
          <p14:tracePt t="197380" x="6919913" y="3160713"/>
          <p14:tracePt t="197397" x="6769100" y="3160713"/>
          <p14:tracePt t="197413" x="6634163" y="3160713"/>
          <p14:tracePt t="197430" x="6473825" y="3160713"/>
          <p14:tracePt t="197447" x="6224588" y="3251200"/>
          <p14:tracePt t="197463" x="6081713" y="3313113"/>
          <p14:tracePt t="197480" x="5983288" y="3394075"/>
          <p14:tracePt t="197497" x="5911850" y="3482975"/>
          <p14:tracePt t="197513" x="5857875" y="3571875"/>
          <p14:tracePt t="197530" x="5848350" y="3643313"/>
          <p14:tracePt t="197547" x="5803900" y="3697288"/>
          <p14:tracePt t="197563" x="5786438" y="3786188"/>
          <p14:tracePt t="197580" x="5776913" y="3911600"/>
          <p14:tracePt t="197597" x="5776913" y="4054475"/>
          <p14:tracePt t="197614" x="5803900" y="4214813"/>
          <p14:tracePt t="197630" x="5929313" y="4384675"/>
          <p14:tracePt t="197647" x="6126163" y="4562475"/>
          <p14:tracePt t="197663" x="6259513" y="4633913"/>
          <p14:tracePt t="197680" x="6367463" y="4687888"/>
          <p14:tracePt t="197697" x="6456363" y="4724400"/>
          <p14:tracePt t="197714" x="6572250" y="4741863"/>
          <p14:tracePt t="197730" x="6715125" y="4776788"/>
          <p14:tracePt t="197747" x="6894513" y="4786313"/>
          <p14:tracePt t="197763" x="7108825" y="4786313"/>
          <p14:tracePt t="197780" x="7367588" y="4803775"/>
          <p14:tracePt t="197797" x="7589838" y="4803775"/>
          <p14:tracePt t="197813" x="7813675" y="4803775"/>
          <p14:tracePt t="197830" x="8108950" y="4803775"/>
          <p14:tracePt t="197832" x="8277225" y="4803775"/>
          <p14:tracePt t="197847" x="8545513" y="4803775"/>
          <p14:tracePt t="197864" x="8777288" y="4803775"/>
          <p14:tracePt t="197880" x="8991600" y="4759325"/>
          <p14:tracePt t="197897" x="9188450" y="4687888"/>
          <p14:tracePt t="197914" x="9367838" y="4608513"/>
          <p14:tracePt t="197930" x="9483725" y="4518025"/>
          <p14:tracePt t="197947" x="9582150" y="4438650"/>
          <p14:tracePt t="197964" x="9698038" y="4375150"/>
          <p14:tracePt t="197980" x="9759950" y="4330700"/>
          <p14:tracePt t="197997" x="9813925" y="4276725"/>
          <p14:tracePt t="198014" x="9858375" y="4224338"/>
          <p14:tracePt t="198030" x="9885363" y="4108450"/>
          <p14:tracePt t="198047" x="9947275" y="3911600"/>
          <p14:tracePt t="198064" x="9991725" y="3776663"/>
          <p14:tracePt t="198081" x="10010775" y="3705225"/>
          <p14:tracePt t="198097" x="10010775" y="3643313"/>
          <p14:tracePt t="198114" x="10010775" y="3608388"/>
          <p14:tracePt t="198131" x="10010775" y="3571875"/>
          <p14:tracePt t="198147" x="9974263" y="3536950"/>
          <p14:tracePt t="198164" x="9858375" y="3482975"/>
          <p14:tracePt t="198180" x="9688513" y="3446463"/>
          <p14:tracePt t="198197" x="9545638" y="3419475"/>
          <p14:tracePt t="198214" x="9483725" y="3411538"/>
          <p14:tracePt t="198231" x="9447213" y="3402013"/>
          <p14:tracePt t="198247" x="9358313" y="3375025"/>
          <p14:tracePt t="198264" x="9180513" y="3322638"/>
          <p14:tracePt t="198281" x="8974138" y="3303588"/>
          <p14:tracePt t="198297" x="8751888" y="3303588"/>
          <p14:tracePt t="198314" x="8589963" y="3340100"/>
          <p14:tracePt t="198331" x="8491538" y="3411538"/>
          <p14:tracePt t="198347" x="8420100" y="3500438"/>
          <p14:tracePt t="198364" x="8358188" y="3581400"/>
          <p14:tracePt t="198381" x="8277225" y="3679825"/>
          <p14:tracePt t="198397" x="8215313" y="3776663"/>
          <p14:tracePt t="198414" x="8188325" y="3894138"/>
          <p14:tracePt t="198431" x="8161338" y="3983038"/>
          <p14:tracePt t="198447" x="8161338" y="4098925"/>
          <p14:tracePt t="198464" x="8161338" y="4143375"/>
          <p14:tracePt t="198481" x="8180388" y="4205288"/>
          <p14:tracePt t="198497" x="8277225" y="4313238"/>
          <p14:tracePt t="198514" x="8456613" y="4456113"/>
          <p14:tracePt t="198531" x="8769350" y="4616450"/>
          <p14:tracePt t="198548" x="9126538" y="4759325"/>
          <p14:tracePt t="198565" x="9402763" y="4875213"/>
          <p14:tracePt t="198581" x="9634538" y="4965700"/>
          <p14:tracePt t="198598" x="9813925" y="5010150"/>
          <p14:tracePt t="198614" x="9991725" y="5045075"/>
          <p14:tracePt t="198631" x="10313988" y="5045075"/>
          <p14:tracePt t="198648" x="10555288" y="5037138"/>
          <p14:tracePt t="198665" x="10752138" y="4991100"/>
          <p14:tracePt t="198681" x="10875963" y="4919663"/>
          <p14:tracePt t="198698" x="11028363" y="4830763"/>
          <p14:tracePt t="198715" x="11233150" y="4732338"/>
          <p14:tracePt t="198731" x="11430000" y="4616450"/>
          <p14:tracePt t="198748" x="11510963" y="4518025"/>
          <p14:tracePt t="198765" x="11537950" y="4473575"/>
          <p14:tracePt t="198781" x="11537950" y="4367213"/>
          <p14:tracePt t="198798" x="11474450" y="4214813"/>
          <p14:tracePt t="198814" x="11277600" y="4017963"/>
          <p14:tracePt t="198831" x="11010900" y="3795713"/>
          <p14:tracePt t="198848" x="10875963" y="3687763"/>
          <p14:tracePt t="198864" x="10769600" y="3554413"/>
          <p14:tracePt t="198881" x="10626725" y="3438525"/>
          <p14:tracePt t="198898" x="10439400" y="3303588"/>
          <p14:tracePt t="198914" x="10099675" y="3187700"/>
          <p14:tracePt t="198931" x="9474200" y="3044825"/>
          <p14:tracePt t="198948" x="8680450" y="2946400"/>
          <p14:tracePt t="198964" x="7545388" y="2803525"/>
          <p14:tracePt t="198981" x="6303963" y="2705100"/>
          <p14:tracePt t="198998" x="5099050" y="2705100"/>
          <p14:tracePt t="199014" x="4081463" y="2687638"/>
          <p14:tracePt t="199031" x="2822575" y="2687638"/>
          <p14:tracePt t="199048" x="2027238" y="2687638"/>
          <p14:tracePt t="199065" x="1204913" y="2687638"/>
          <p14:tracePt t="199081" x="473075" y="2687638"/>
          <p14:tracePt t="199098" x="0" y="2687638"/>
          <p14:tracePt t="199131" x="0" y="2714625"/>
          <p14:tracePt t="199148" x="0" y="2768600"/>
          <p14:tracePt t="199165" x="0" y="2813050"/>
          <p14:tracePt t="199181" x="0" y="2874963"/>
          <p14:tracePt t="199198" x="0" y="2919413"/>
          <p14:tracePt t="199215" x="0" y="3000375"/>
          <p14:tracePt t="199232" x="0" y="3081338"/>
          <p14:tracePt t="199248" x="0" y="3116263"/>
          <p14:tracePt t="199265" x="0" y="3160713"/>
          <p14:tracePt t="199281" x="0" y="3241675"/>
          <p14:tracePt t="199298" x="53975" y="3348038"/>
          <p14:tracePt t="199315" x="152400" y="3465513"/>
          <p14:tracePt t="199331" x="268288" y="3589338"/>
          <p14:tracePt t="199348" x="384175" y="3724275"/>
          <p14:tracePt t="199365" x="473075" y="3822700"/>
          <p14:tracePt t="199382" x="527050" y="3867150"/>
          <p14:tracePt t="199398" x="561975" y="3902075"/>
          <p14:tracePt t="199415" x="581025" y="3911600"/>
          <p14:tracePt t="199432" x="608013" y="3929063"/>
          <p14:tracePt t="199448" x="642938" y="3929063"/>
          <p14:tracePt t="199465" x="687388" y="3938588"/>
          <p14:tracePt t="199482" x="750888" y="3965575"/>
          <p14:tracePt t="199498" x="830263" y="3973513"/>
          <p14:tracePt t="199515" x="965200" y="4000500"/>
          <p14:tracePt t="199532" x="1116013" y="4027488"/>
          <p14:tracePt t="199548" x="1223963" y="4037013"/>
          <p14:tracePt t="199565" x="1241425" y="4037013"/>
          <p14:tracePt t="199608" x="1231900" y="4037013"/>
          <p14:tracePt t="199616" x="1214438" y="4027488"/>
          <p14:tracePt t="199632" x="1196975" y="4017963"/>
          <p14:tracePt t="199648" x="1187450" y="4010025"/>
          <p14:tracePt t="199872" x="1204913" y="4010025"/>
          <p14:tracePt t="199880" x="1223963" y="4010025"/>
          <p14:tracePt t="199896" x="1241425" y="4010025"/>
          <p14:tracePt t="199904" x="1250950" y="4010025"/>
          <p14:tracePt t="199915" x="1276350" y="4010025"/>
          <p14:tracePt t="199932" x="1322388" y="4010025"/>
          <p14:tracePt t="199949" x="1393825" y="4010025"/>
          <p14:tracePt t="199965" x="1490663" y="4000500"/>
          <p14:tracePt t="199982" x="1571625" y="3983038"/>
          <p14:tracePt t="199999" x="1616075" y="3973513"/>
          <p14:tracePt t="200016" x="1643063" y="3965575"/>
          <p14:tracePt t="200032" x="1679575" y="3946525"/>
          <p14:tracePt t="200049" x="1697038" y="3946525"/>
          <p14:tracePt t="200082" x="1704975" y="3938588"/>
          <p14:tracePt t="200112" x="1704975" y="3929063"/>
          <p14:tracePt t="200128" x="1704975" y="3919538"/>
          <p14:tracePt t="200144" x="1704975" y="3911600"/>
          <p14:tracePt t="200152" x="1679575" y="3911600"/>
          <p14:tracePt t="200168" x="1670050" y="3911600"/>
          <p14:tracePt t="200182" x="1660525" y="3911600"/>
          <p14:tracePt t="200199" x="1643063" y="3911600"/>
          <p14:tracePt t="200232" x="1633538" y="3911600"/>
          <p14:tracePt t="200240" x="1625600" y="3911600"/>
          <p14:tracePt t="200272" x="1616075" y="3902075"/>
          <p14:tracePt t="200280" x="1608138" y="3894138"/>
          <p14:tracePt t="200312" x="1598613" y="3894138"/>
          <p14:tracePt t="200328" x="1589088" y="3884613"/>
          <p14:tracePt t="200336" x="1571625" y="3884613"/>
          <p14:tracePt t="200344" x="1554163" y="3884613"/>
          <p14:tracePt t="200352" x="1509713" y="3875088"/>
          <p14:tracePt t="200366" x="1490663" y="3875088"/>
          <p14:tracePt t="200382" x="1455738" y="3875088"/>
          <p14:tracePt t="200399" x="1438275" y="3867150"/>
          <p14:tracePt t="200552" x="1428750" y="3867150"/>
          <p14:tracePt t="200568" x="1419225" y="3867150"/>
          <p14:tracePt t="200576" x="1411288" y="3867150"/>
          <p14:tracePt t="200585" x="1393825" y="3857625"/>
          <p14:tracePt t="200599" x="1357313" y="3857625"/>
          <p14:tracePt t="200616" x="1295400" y="3848100"/>
          <p14:tracePt t="200632" x="1187450" y="3822700"/>
          <p14:tracePt t="200649" x="1108075" y="3813175"/>
          <p14:tracePt t="200666" x="1036638" y="3803650"/>
          <p14:tracePt t="200683" x="1009650" y="3803650"/>
          <p14:tracePt t="200699" x="982663" y="3803650"/>
          <p14:tracePt t="200716" x="973138" y="3803650"/>
          <p14:tracePt t="200749" x="955675" y="3803650"/>
          <p14:tracePt t="200766" x="946150" y="3803650"/>
          <p14:tracePt t="200785" x="928688" y="3803650"/>
          <p14:tracePt t="200799" x="911225" y="3803650"/>
          <p14:tracePt t="200816" x="893763" y="3822700"/>
          <p14:tracePt t="200849" x="884238" y="3822700"/>
          <p14:tracePt t="200881" x="874713" y="3822700"/>
          <p14:tracePt t="200897" x="866775" y="3822700"/>
          <p14:tracePt t="200913" x="857250" y="3830638"/>
          <p14:tracePt t="200921" x="847725" y="3830638"/>
          <p14:tracePt t="200933" x="839788" y="3840163"/>
          <p14:tracePt t="200950" x="822325" y="3848100"/>
          <p14:tracePt t="200983" x="785813" y="3848100"/>
          <p14:tracePt t="201000" x="741363" y="3848100"/>
          <p14:tracePt t="201016" x="652463" y="3848100"/>
          <p14:tracePt t="201033" x="633413" y="3848100"/>
          <p14:tracePt t="201066" x="625475" y="3848100"/>
          <p14:tracePt t="201193" x="652463" y="3848100"/>
          <p14:tracePt t="201201" x="704850" y="3848100"/>
          <p14:tracePt t="201209" x="758825" y="3848100"/>
          <p14:tracePt t="201217" x="785813" y="3848100"/>
          <p14:tracePt t="201233" x="830263" y="3848100"/>
          <p14:tracePt t="201250" x="839788" y="3848100"/>
          <p14:tracePt t="201267" x="857250" y="3848100"/>
          <p14:tracePt t="201283" x="884238" y="3848100"/>
          <p14:tracePt t="201300" x="938213" y="3848100"/>
          <p14:tracePt t="201317" x="1044575" y="3848100"/>
          <p14:tracePt t="201333" x="1133475" y="3848100"/>
          <p14:tracePt t="201350" x="1196975" y="3848100"/>
          <p14:tracePt t="201367" x="1268413" y="3848100"/>
          <p14:tracePt t="201383" x="1339850" y="3848100"/>
          <p14:tracePt t="201400" x="1401763" y="3848100"/>
          <p14:tracePt t="201417" x="1455738" y="3848100"/>
          <p14:tracePt t="201433" x="1482725" y="3848100"/>
          <p14:tracePt t="201450" x="1490663" y="3848100"/>
          <p14:tracePt t="201467" x="1500188" y="3848100"/>
          <p14:tracePt t="201483" x="1509713" y="3848100"/>
          <p14:tracePt t="201537" x="1527175" y="3848100"/>
          <p14:tracePt t="201697" x="1509713" y="3848100"/>
          <p14:tracePt t="201705" x="1500188" y="3848100"/>
          <p14:tracePt t="201785" x="1482725" y="3848100"/>
          <p14:tracePt t="201809" x="1473200" y="3848100"/>
          <p14:tracePt t="202017" x="1490663" y="3848100"/>
          <p14:tracePt t="202025" x="1562100" y="3857625"/>
          <p14:tracePt t="202034" x="1652588" y="3867150"/>
          <p14:tracePt t="202051" x="1830388" y="3884613"/>
          <p14:tracePt t="202067" x="2000250" y="3884613"/>
          <p14:tracePt t="202084" x="2152650" y="3884613"/>
          <p14:tracePt t="202101" x="2241550" y="3884613"/>
          <p14:tracePt t="202117" x="2251075" y="3884613"/>
          <p14:tracePt t="202134" x="2268538" y="3884613"/>
          <p14:tracePt t="202150" x="2286000" y="3884613"/>
          <p14:tracePt t="202167" x="2303463" y="3884613"/>
          <p14:tracePt t="202184" x="2330450" y="3884613"/>
          <p14:tracePt t="202201" x="2347913" y="3884613"/>
          <p14:tracePt t="202218" x="2393950" y="3884613"/>
          <p14:tracePt t="202234" x="2455863" y="3884613"/>
          <p14:tracePt t="202251" x="2544763" y="3884613"/>
          <p14:tracePt t="202267" x="2643188" y="3884613"/>
          <p14:tracePt t="202284" x="2768600" y="3884613"/>
          <p14:tracePt t="202301" x="2884488" y="3884613"/>
          <p14:tracePt t="202318" x="3009900" y="3884613"/>
          <p14:tracePt t="202334" x="3071813" y="3884613"/>
          <p14:tracePt t="202393" x="3081338" y="3884613"/>
          <p14:tracePt t="202633" x="3116263" y="3894138"/>
          <p14:tracePt t="202641" x="3214688" y="3902075"/>
          <p14:tracePt t="202651" x="3322638" y="3902075"/>
          <p14:tracePt t="202668" x="3687763" y="3902075"/>
          <p14:tracePt t="202684" x="4384675" y="3902075"/>
          <p14:tracePt t="202701" x="4751388" y="3902075"/>
          <p14:tracePt t="202718" x="4965700" y="3902075"/>
          <p14:tracePt t="202734" x="5010150" y="3902075"/>
          <p14:tracePt t="202751" x="5018088" y="3902075"/>
          <p14:tracePt t="202768" x="5027613" y="3894138"/>
          <p14:tracePt t="202784" x="5045075" y="3867150"/>
          <p14:tracePt t="202801" x="5045075" y="3857625"/>
          <p14:tracePt t="202818" x="5054600" y="3848100"/>
          <p14:tracePt t="202835" x="5054600" y="3840163"/>
          <p14:tracePt t="202945" x="5054600" y="3830638"/>
          <p14:tracePt t="202962" x="5045075" y="3830638"/>
          <p14:tracePt t="202969" x="5018088" y="3830638"/>
          <p14:tracePt t="202978" x="4991100" y="3830638"/>
          <p14:tracePt t="202986" x="4956175" y="3830638"/>
          <p14:tracePt t="203001" x="4902200" y="3830638"/>
          <p14:tracePt t="203018" x="4848225" y="3830638"/>
          <p14:tracePt t="203035" x="4822825" y="3830638"/>
          <p14:tracePt t="203051" x="4803775" y="3830638"/>
          <p14:tracePt t="203068" x="4786313" y="3830638"/>
          <p14:tracePt t="203085" x="4776788" y="3830638"/>
          <p14:tracePt t="203101" x="4759325" y="3830638"/>
          <p14:tracePt t="203118" x="4732338" y="3840163"/>
          <p14:tracePt t="203135" x="4724400" y="3840163"/>
          <p14:tracePt t="203151" x="4724400" y="3848100"/>
          <p14:tracePt t="203185" x="4705350" y="3848100"/>
          <p14:tracePt t="203202" x="4697413" y="3848100"/>
          <p14:tracePt t="203250" x="4687888" y="3848100"/>
          <p14:tracePt t="203322" x="4697413" y="3848100"/>
          <p14:tracePt t="203330" x="4705350" y="3848100"/>
          <p14:tracePt t="203338" x="4741863" y="3848100"/>
          <p14:tracePt t="203352" x="4803775" y="3857625"/>
          <p14:tracePt t="203368" x="4938713" y="3857625"/>
          <p14:tracePt t="203385" x="5099050" y="3875088"/>
          <p14:tracePt t="203402" x="5276850" y="3875088"/>
          <p14:tracePt t="203418" x="5330825" y="3875088"/>
          <p14:tracePt t="203435" x="5340350" y="3875088"/>
          <p14:tracePt t="203452" x="5348288" y="3875088"/>
          <p14:tracePt t="203468" x="5357813" y="3875088"/>
          <p14:tracePt t="203502" x="5367338" y="3875088"/>
          <p14:tracePt t="203538" x="5375275" y="3875088"/>
          <p14:tracePt t="203562" x="5394325" y="3875088"/>
          <p14:tracePt t="203570" x="5411788" y="3875088"/>
          <p14:tracePt t="203578" x="5438775" y="3875088"/>
          <p14:tracePt t="203586" x="5483225" y="3875088"/>
          <p14:tracePt t="203602" x="5581650" y="3875088"/>
          <p14:tracePt t="203618" x="5697538" y="3875088"/>
          <p14:tracePt t="203635" x="5768975" y="3875088"/>
          <p14:tracePt t="203652" x="5857875" y="3875088"/>
          <p14:tracePt t="203668" x="5983288" y="3867150"/>
          <p14:tracePt t="203685" x="6018213" y="3848100"/>
          <p14:tracePt t="203702" x="6027738" y="3848100"/>
          <p14:tracePt t="203914" x="6018213" y="3848100"/>
          <p14:tracePt t="203978" x="6010275" y="3848100"/>
          <p14:tracePt t="204154" x="6018213" y="3848100"/>
          <p14:tracePt t="204162" x="6062663" y="3848100"/>
          <p14:tracePt t="204170" x="6143625" y="3848100"/>
          <p14:tracePt t="204186" x="6348413" y="3848100"/>
          <p14:tracePt t="204202" x="6572250" y="3848100"/>
          <p14:tracePt t="204219" x="6840538" y="3848100"/>
          <p14:tracePt t="204236" x="7081838" y="3848100"/>
          <p14:tracePt t="204252" x="7215188" y="3830638"/>
          <p14:tracePt t="204269" x="7232650" y="3830638"/>
          <p14:tracePt t="204314" x="7242175" y="3830638"/>
          <p14:tracePt t="204322" x="7259638" y="3830638"/>
          <p14:tracePt t="204336" x="7277100" y="3813175"/>
          <p14:tracePt t="204352" x="7296150" y="3803650"/>
          <p14:tracePt t="204369" x="7313613" y="3795713"/>
          <p14:tracePt t="204386" x="7331075" y="3759200"/>
          <p14:tracePt t="204403" x="7348538" y="3751263"/>
          <p14:tracePt t="204419" x="7358063" y="3751263"/>
          <p14:tracePt t="204436" x="7385050" y="3751263"/>
          <p14:tracePt t="204452" x="7412038" y="3751263"/>
          <p14:tracePt t="204469" x="7456488" y="3751263"/>
          <p14:tracePt t="204486" x="7473950" y="3751263"/>
          <p14:tracePt t="204503" x="7483475" y="3751263"/>
          <p14:tracePt t="204519" x="7491413" y="3751263"/>
          <p14:tracePt t="204658" x="7473950" y="3759200"/>
          <p14:tracePt t="204666" x="7473950" y="3768725"/>
          <p14:tracePt t="204674" x="7466013" y="3776663"/>
          <p14:tracePt t="204686" x="7446963" y="3786188"/>
          <p14:tracePt t="204703" x="7439025" y="3786188"/>
          <p14:tracePt t="204719" x="7419975" y="3795713"/>
          <p14:tracePt t="204736" x="7419975" y="3813175"/>
          <p14:tracePt t="204769" x="7419975" y="3822700"/>
          <p14:tracePt t="204802" x="7419975" y="3830638"/>
          <p14:tracePt t="204810" x="7419975" y="3840163"/>
          <p14:tracePt t="204819" x="7429500" y="3840163"/>
          <p14:tracePt t="204836" x="7483475" y="3848100"/>
          <p14:tracePt t="204853" x="7608888" y="3875088"/>
          <p14:tracePt t="204870" x="7769225" y="3911600"/>
          <p14:tracePt t="204886" x="7939088" y="3929063"/>
          <p14:tracePt t="204903" x="8062913" y="3938588"/>
          <p14:tracePt t="204920" x="8161338" y="3938588"/>
          <p14:tracePt t="204936" x="8286750" y="3938588"/>
          <p14:tracePt t="204953" x="8402638" y="3938588"/>
          <p14:tracePt t="204970" x="8491538" y="3938588"/>
          <p14:tracePt t="204987" x="8555038" y="3938588"/>
          <p14:tracePt t="205003" x="8599488" y="3929063"/>
          <p14:tracePt t="205020" x="8643938" y="3929063"/>
          <p14:tracePt t="205036" x="8715375" y="3919538"/>
          <p14:tracePt t="205053" x="8813800" y="3919538"/>
          <p14:tracePt t="205070" x="8929688" y="3902075"/>
          <p14:tracePt t="205086" x="9028113" y="3884613"/>
          <p14:tracePt t="205103" x="9126538" y="3875088"/>
          <p14:tracePt t="205120" x="9232900" y="3848100"/>
          <p14:tracePt t="205136" x="9323388" y="3822700"/>
          <p14:tracePt t="205153" x="9385300" y="3786188"/>
          <p14:tracePt t="205170" x="9394825" y="3786188"/>
          <p14:tracePt t="205226" x="9402763" y="3786188"/>
          <p14:tracePt t="205274" x="9412288" y="3786188"/>
          <p14:tracePt t="205667" x="9402763" y="3786188"/>
          <p14:tracePt t="205691" x="9394825" y="3786188"/>
          <p14:tracePt t="205739" x="9402763" y="3795713"/>
          <p14:tracePt t="205747" x="9420225" y="3803650"/>
          <p14:tracePt t="205755" x="9466263" y="3830638"/>
          <p14:tracePt t="205771" x="9563100" y="3840163"/>
          <p14:tracePt t="205787" x="9688513" y="3840163"/>
          <p14:tracePt t="205804" x="9894888" y="3813175"/>
          <p14:tracePt t="205820" x="10206038" y="3724275"/>
          <p14:tracePt t="205837" x="10483850" y="3660775"/>
          <p14:tracePt t="205854" x="10653713" y="3625850"/>
          <p14:tracePt t="205870" x="10680700" y="3625850"/>
          <p14:tracePt t="205923" x="10688638" y="3625850"/>
          <p14:tracePt t="205931" x="10706100" y="3625850"/>
          <p14:tracePt t="205939" x="10715625" y="3625850"/>
          <p14:tracePt t="205954" x="10742613" y="3625850"/>
          <p14:tracePt t="205971" x="10777538" y="3633788"/>
          <p14:tracePt t="206004" x="10814050" y="3652838"/>
          <p14:tracePt t="206021" x="10841038" y="3660775"/>
          <p14:tracePt t="206037" x="10920413" y="3697288"/>
          <p14:tracePt t="206054" x="11010900" y="3714750"/>
          <p14:tracePt t="206070" x="11117263" y="3724275"/>
          <p14:tracePt t="206087" x="11161713" y="3732213"/>
          <p14:tracePt t="206104" x="11180763" y="3732213"/>
          <p14:tracePt t="206137" x="11180763" y="3741738"/>
          <p14:tracePt t="206332" x="11188700" y="3741738"/>
          <p14:tracePt t="206555" x="11188700" y="3751263"/>
          <p14:tracePt t="206571" x="11188700" y="3759200"/>
          <p14:tracePt t="206579" x="11188700" y="3768725"/>
          <p14:tracePt t="206588" x="11188700" y="3776663"/>
          <p14:tracePt t="206604" x="11188700" y="3786188"/>
          <p14:tracePt t="206627" x="11188700" y="3803650"/>
          <p14:tracePt t="206659" x="11188700" y="3813175"/>
          <p14:tracePt t="206811" x="11180763" y="3822700"/>
          <p14:tracePt t="206819" x="11171238" y="3822700"/>
          <p14:tracePt t="206827" x="11153775" y="3822700"/>
          <p14:tracePt t="206838" x="11117263" y="3830638"/>
          <p14:tracePt t="206854" x="11010900" y="3857625"/>
          <p14:tracePt t="206871" x="10868025" y="3884613"/>
          <p14:tracePt t="206888" x="10626725" y="3911600"/>
          <p14:tracePt t="206905" x="10323513" y="3956050"/>
          <p14:tracePt t="206922" x="9840913" y="4010025"/>
          <p14:tracePt t="206938" x="9109075" y="4125913"/>
          <p14:tracePt t="206955" x="8296275" y="4276725"/>
          <p14:tracePt t="206971" x="7108825" y="4633913"/>
          <p14:tracePt t="206988" x="6491288" y="4759325"/>
          <p14:tracePt t="207005" x="6108700" y="4759325"/>
          <p14:tracePt t="207022" x="5822950" y="4741863"/>
          <p14:tracePt t="207038" x="5581650" y="4670425"/>
          <p14:tracePt t="207055" x="5286375" y="4616450"/>
          <p14:tracePt t="207071" x="4991100" y="4589463"/>
          <p14:tracePt t="207088" x="4697413" y="4572000"/>
          <p14:tracePt t="207105" x="4429125" y="4572000"/>
          <p14:tracePt t="207122" x="4251325" y="4572000"/>
          <p14:tracePt t="207139" x="4152900" y="4572000"/>
          <p14:tracePt t="207155" x="3884613" y="4598988"/>
          <p14:tracePt t="207172" x="3652838" y="4598988"/>
          <p14:tracePt t="207189" x="3357563" y="4608513"/>
          <p14:tracePt t="207205" x="3017838" y="4608513"/>
          <p14:tracePt t="207222" x="2751138" y="4608513"/>
          <p14:tracePt t="207238" x="2581275" y="4608513"/>
          <p14:tracePt t="207255" x="2517775" y="4589463"/>
          <p14:tracePt t="207272" x="2428875" y="4537075"/>
          <p14:tracePt t="207288" x="2268538" y="4438650"/>
          <p14:tracePt t="207305" x="2071688" y="4340225"/>
          <p14:tracePt t="207322" x="1812925" y="4232275"/>
          <p14:tracePt t="207338" x="1536700" y="4143375"/>
          <p14:tracePt t="207340" x="1411288" y="4108450"/>
          <p14:tracePt t="207355" x="1241425" y="4089400"/>
          <p14:tracePt t="207372" x="1169988" y="4089400"/>
          <p14:tracePt t="207388" x="1152525" y="4089400"/>
          <p14:tracePt t="207405" x="1143000" y="4081463"/>
          <p14:tracePt t="207451" x="1133475" y="4081463"/>
          <p14:tracePt t="207468" x="1125538" y="4081463"/>
          <p14:tracePt t="207483" x="1116013" y="4081463"/>
          <p14:tracePt t="207515" x="1108075" y="4081463"/>
          <p14:tracePt t="207523" x="1098550" y="4081463"/>
          <p14:tracePt t="207532" x="1089025" y="4081463"/>
          <p14:tracePt t="207548" x="1081088" y="4071938"/>
          <p14:tracePt t="207564" x="1071563" y="4071938"/>
          <p14:tracePt t="207572" x="1054100" y="4062413"/>
          <p14:tracePt t="207596" x="1036638" y="4054475"/>
          <p14:tracePt t="207605" x="1027113" y="4054475"/>
          <p14:tracePt t="207622" x="1009650" y="4054475"/>
          <p14:tracePt t="207639" x="982663" y="4054475"/>
          <p14:tracePt t="207655" x="973138" y="4054475"/>
          <p14:tracePt t="207672" x="955675" y="4054475"/>
          <p14:tracePt t="207689" x="938213" y="4054475"/>
          <p14:tracePt t="207705" x="893763" y="4027488"/>
          <p14:tracePt t="207722" x="866775" y="4027488"/>
          <p14:tracePt t="207739" x="847725" y="4017963"/>
          <p14:tracePt t="207755" x="830263" y="4017963"/>
          <p14:tracePt t="207772" x="822325" y="4010025"/>
          <p14:tracePt t="207789" x="803275" y="4010025"/>
          <p14:tracePt t="207805" x="795338" y="4010025"/>
          <p14:tracePt t="207822" x="785813" y="4010025"/>
          <p14:tracePt t="207839" x="776288" y="4010025"/>
          <p14:tracePt t="207860" x="768350" y="4010025"/>
          <p14:tracePt t="207876" x="750888" y="4010025"/>
          <p14:tracePt t="207889" x="741363" y="4010025"/>
          <p14:tracePt t="207905" x="714375" y="4010025"/>
          <p14:tracePt t="207922" x="687388" y="4010025"/>
          <p14:tracePt t="207939" x="652463" y="4010025"/>
          <p14:tracePt t="208020" x="652463" y="4027488"/>
          <p14:tracePt t="208044" x="652463" y="4037013"/>
          <p14:tracePt t="208052" x="652463" y="4044950"/>
          <p14:tracePt t="208060" x="652463" y="4062413"/>
          <p14:tracePt t="208072" x="652463" y="4081463"/>
          <p14:tracePt t="208089" x="652463" y="4108450"/>
          <p14:tracePt t="208106" x="660400" y="4116388"/>
          <p14:tracePt t="208122" x="660400" y="4143375"/>
          <p14:tracePt t="208139" x="687388" y="4187825"/>
          <p14:tracePt t="208156" x="768350" y="4259263"/>
          <p14:tracePt t="208172" x="866775" y="4313238"/>
          <p14:tracePt t="208189" x="1000125" y="4348163"/>
          <p14:tracePt t="208206" x="1125538" y="4384675"/>
          <p14:tracePt t="208222" x="1231900" y="4394200"/>
          <p14:tracePt t="208239" x="1285875" y="4394200"/>
          <p14:tracePt t="208256" x="1339850" y="4394200"/>
          <p14:tracePt t="208272" x="1384300" y="4402138"/>
          <p14:tracePt t="208289" x="1438275" y="4411663"/>
          <p14:tracePt t="208306" x="1527175" y="4429125"/>
          <p14:tracePt t="208322" x="1625600" y="4429125"/>
          <p14:tracePt t="208339" x="1731963" y="4429125"/>
          <p14:tracePt t="208356" x="1928813" y="4429125"/>
          <p14:tracePt t="208373" x="2071688" y="4429125"/>
          <p14:tracePt t="208389" x="2232025" y="4429125"/>
          <p14:tracePt t="208406" x="2438400" y="4429125"/>
          <p14:tracePt t="208423" x="2652713" y="4429125"/>
          <p14:tracePt t="208439" x="2847975" y="4429125"/>
          <p14:tracePt t="208456" x="2990850" y="4429125"/>
          <p14:tracePt t="208473" x="3133725" y="4429125"/>
          <p14:tracePt t="208489" x="3268663" y="4411663"/>
          <p14:tracePt t="208506" x="3394075" y="4402138"/>
          <p14:tracePt t="208523" x="3527425" y="4375150"/>
          <p14:tracePt t="208539" x="3660775" y="4357688"/>
          <p14:tracePt t="208556" x="3848100" y="4340225"/>
          <p14:tracePt t="208573" x="3956050" y="4330700"/>
          <p14:tracePt t="208589" x="4027488" y="4330700"/>
          <p14:tracePt t="208606" x="4098925" y="4330700"/>
          <p14:tracePt t="208623" x="4187825" y="4330700"/>
          <p14:tracePt t="208639" x="4268788" y="4330700"/>
          <p14:tracePt t="208656" x="4394200" y="4322763"/>
          <p14:tracePt t="208673" x="4491038" y="4313238"/>
          <p14:tracePt t="208689" x="4589463" y="4313238"/>
          <p14:tracePt t="208706" x="4732338" y="4313238"/>
          <p14:tracePt t="208723" x="4867275" y="4313238"/>
          <p14:tracePt t="208739" x="5054600" y="4313238"/>
          <p14:tracePt t="208756" x="5330825" y="4313238"/>
          <p14:tracePt t="208773" x="5518150" y="4313238"/>
          <p14:tracePt t="208790" x="5680075" y="4286250"/>
          <p14:tracePt t="208806" x="5822950" y="4276725"/>
          <p14:tracePt t="208823" x="5973763" y="4268788"/>
          <p14:tracePt t="208840" x="6099175" y="4268788"/>
          <p14:tracePt t="208856" x="6232525" y="4251325"/>
          <p14:tracePt t="208873" x="6384925" y="4251325"/>
          <p14:tracePt t="208890" x="6554788" y="4251325"/>
          <p14:tracePt t="208906" x="6715125" y="4251325"/>
          <p14:tracePt t="208923" x="6875463" y="4251325"/>
          <p14:tracePt t="208940" x="7027863" y="4251325"/>
          <p14:tracePt t="208956" x="7259638" y="4251325"/>
          <p14:tracePt t="208973" x="7402513" y="4251325"/>
          <p14:tracePt t="208990" x="7527925" y="4251325"/>
          <p14:tracePt t="209006" x="7653338" y="4251325"/>
          <p14:tracePt t="209023" x="7769225" y="4251325"/>
          <p14:tracePt t="209040" x="7929563" y="4251325"/>
          <p14:tracePt t="209056" x="8126413" y="4251325"/>
          <p14:tracePt t="209073" x="8304213" y="4251325"/>
          <p14:tracePt t="209090" x="8456613" y="4251325"/>
          <p14:tracePt t="209106" x="8572500" y="4251325"/>
          <p14:tracePt t="209123" x="8688388" y="4251325"/>
          <p14:tracePt t="209140" x="8858250" y="4259263"/>
          <p14:tracePt t="209156" x="9028113" y="4286250"/>
          <p14:tracePt t="209173" x="9197975" y="4286250"/>
          <p14:tracePt t="209190" x="9367838" y="4286250"/>
          <p14:tracePt t="209207" x="9474200" y="4295775"/>
          <p14:tracePt t="209223" x="9590088" y="4303713"/>
          <p14:tracePt t="209240" x="9725025" y="4313238"/>
          <p14:tracePt t="209257" x="9858375" y="4313238"/>
          <p14:tracePt t="209274" x="10001250" y="4313238"/>
          <p14:tracePt t="209290" x="10171113" y="4313238"/>
          <p14:tracePt t="209307" x="10331450" y="4313238"/>
          <p14:tracePt t="209323" x="10474325" y="4313238"/>
          <p14:tracePt t="209340" x="10671175" y="4313238"/>
          <p14:tracePt t="209357" x="10804525" y="4313238"/>
          <p14:tracePt t="209373" x="10912475" y="4313238"/>
          <p14:tracePt t="209390" x="11028363" y="4340225"/>
          <p14:tracePt t="209407" x="11090275" y="4348163"/>
          <p14:tracePt t="209423" x="11134725" y="4348163"/>
          <p14:tracePt t="209440" x="11153775" y="4348163"/>
          <p14:tracePt t="209473" x="11171238" y="4348163"/>
          <p14:tracePt t="209490" x="11180763" y="4348163"/>
          <p14:tracePt t="209507" x="11198225" y="4348163"/>
          <p14:tracePt t="209523" x="11215688" y="4330700"/>
          <p14:tracePt t="209540" x="11252200" y="4286250"/>
          <p14:tracePt t="209557" x="11260138" y="4251325"/>
          <p14:tracePt t="209573" x="11269663" y="4205288"/>
          <p14:tracePt t="209590" x="11269663" y="4170363"/>
          <p14:tracePt t="209607" x="11269663" y="4133850"/>
          <p14:tracePt t="209623" x="11260138" y="4089400"/>
          <p14:tracePt t="209640" x="11242675" y="4071938"/>
          <p14:tracePt t="209657" x="11233150" y="4062413"/>
          <p14:tracePt t="209690" x="11215688" y="4044950"/>
          <p14:tracePt t="209724" x="11198225" y="4027488"/>
          <p14:tracePt t="209740" x="11171238" y="4000500"/>
          <p14:tracePt t="209757" x="11153775" y="3990975"/>
          <p14:tracePt t="209774" x="11109325" y="3973513"/>
          <p14:tracePt t="209790" x="11082338" y="3965575"/>
          <p14:tracePt t="209807" x="11018838" y="3965575"/>
          <p14:tracePt t="209824" x="10895013" y="3965575"/>
          <p14:tracePt t="209840" x="10742613" y="3965575"/>
          <p14:tracePt t="209857" x="10572750" y="3965575"/>
          <p14:tracePt t="209874" x="10385425" y="3965575"/>
          <p14:tracePt t="209890" x="10225088" y="3973513"/>
          <p14:tracePt t="209907" x="10037763" y="4010025"/>
          <p14:tracePt t="209924" x="9902825" y="4010025"/>
          <p14:tracePt t="209941" x="9688513" y="4010025"/>
          <p14:tracePt t="209957" x="9555163" y="4010025"/>
          <p14:tracePt t="209974" x="9483725" y="4010025"/>
          <p14:tracePt t="209991" x="9402763" y="4017963"/>
          <p14:tracePt t="210007" x="9331325" y="4017963"/>
          <p14:tracePt t="210024" x="9232900" y="4017963"/>
          <p14:tracePt t="210041" x="9082088" y="4017963"/>
          <p14:tracePt t="210057" x="8956675" y="4017963"/>
          <p14:tracePt t="210074" x="8831263" y="4017963"/>
          <p14:tracePt t="210091" x="8688388" y="4017963"/>
          <p14:tracePt t="210107" x="8545513" y="4017963"/>
          <p14:tracePt t="210124" x="8412163" y="4017963"/>
          <p14:tracePt t="210141" x="8197850" y="4010025"/>
          <p14:tracePt t="210157" x="7991475" y="3990975"/>
          <p14:tracePt t="210174" x="7705725" y="3973513"/>
          <p14:tracePt t="210191" x="7466013" y="3938588"/>
          <p14:tracePt t="210207" x="7277100" y="3938588"/>
          <p14:tracePt t="210224" x="7170738" y="3938588"/>
          <p14:tracePt t="210241" x="7116763" y="3938588"/>
          <p14:tracePt t="210258" x="7089775" y="3938588"/>
          <p14:tracePt t="210274" x="7045325" y="3938588"/>
          <p14:tracePt t="210291" x="6946900" y="3938588"/>
          <p14:tracePt t="210308" x="6786563" y="3938588"/>
          <p14:tracePt t="210324" x="6616700" y="3938588"/>
          <p14:tracePt t="210341" x="6348413" y="3902075"/>
          <p14:tracePt t="210358" x="6215063" y="3902075"/>
          <p14:tracePt t="210374" x="6126163" y="3902075"/>
          <p14:tracePt t="210391" x="6054725" y="3902075"/>
          <p14:tracePt t="210408" x="6000750" y="3902075"/>
          <p14:tracePt t="210424" x="5929313" y="3919538"/>
          <p14:tracePt t="210441" x="5822950" y="3956050"/>
          <p14:tracePt t="210458" x="5697538" y="3973513"/>
          <p14:tracePt t="210474" x="5554663" y="4000500"/>
          <p14:tracePt t="210491" x="5384800" y="4000500"/>
          <p14:tracePt t="210508" x="5241925" y="4000500"/>
          <p14:tracePt t="210524" x="5126038" y="4000500"/>
          <p14:tracePt t="210541" x="5000625" y="4017963"/>
          <p14:tracePt t="210558" x="4946650" y="4027488"/>
          <p14:tracePt t="210574" x="4884738" y="4037013"/>
          <p14:tracePt t="210591" x="4822825" y="4044950"/>
          <p14:tracePt t="210608" x="4732338" y="4054475"/>
          <p14:tracePt t="210624" x="4598988" y="4081463"/>
          <p14:tracePt t="210641" x="4456113" y="4089400"/>
          <p14:tracePt t="210658" x="4232275" y="4089400"/>
          <p14:tracePt t="210674" x="3983038" y="4089400"/>
          <p14:tracePt t="210691" x="3705225" y="4089400"/>
          <p14:tracePt t="210708" x="3438525" y="4089400"/>
          <p14:tracePt t="210725" x="3116263" y="4089400"/>
          <p14:tracePt t="210741" x="2973388" y="4089400"/>
          <p14:tracePt t="210758" x="2867025" y="4054475"/>
          <p14:tracePt t="210775" x="2732088" y="4027488"/>
          <p14:tracePt t="210791" x="2633663" y="4017963"/>
          <p14:tracePt t="210808" x="2517775" y="3990975"/>
          <p14:tracePt t="210825" x="2419350" y="3973513"/>
          <p14:tracePt t="210841" x="2312988" y="3965575"/>
          <p14:tracePt t="210858" x="2232025" y="3946525"/>
          <p14:tracePt t="210875" x="2197100" y="3946525"/>
          <p14:tracePt t="210891" x="2125663" y="3938588"/>
          <p14:tracePt t="210908" x="2062163" y="3929063"/>
          <p14:tracePt t="210925" x="2009775" y="3929063"/>
          <p14:tracePt t="210941" x="1928813" y="3929063"/>
          <p14:tracePt t="210958" x="1911350" y="3929063"/>
          <p14:tracePt t="210975" x="1893888" y="3929063"/>
          <p14:tracePt t="210991" x="1857375" y="3929063"/>
          <p14:tracePt t="211008" x="1830388" y="3929063"/>
          <p14:tracePt t="211025" x="1768475" y="3929063"/>
          <p14:tracePt t="211042" x="1704975" y="3911600"/>
          <p14:tracePt t="211058" x="1598613" y="3911600"/>
          <p14:tracePt t="211075" x="1490663" y="3911600"/>
          <p14:tracePt t="211091" x="1393825" y="3911600"/>
          <p14:tracePt t="211108" x="1330325" y="3911600"/>
          <p14:tracePt t="211125" x="1241425" y="3919538"/>
          <p14:tracePt t="211142" x="1179513" y="3929063"/>
          <p14:tracePt t="211158" x="1125538" y="3929063"/>
          <p14:tracePt t="211175" x="1062038" y="3938588"/>
          <p14:tracePt t="211192" x="1017588" y="3946525"/>
          <p14:tracePt t="211208" x="965200" y="3946525"/>
          <p14:tracePt t="211225" x="919163" y="3956050"/>
          <p14:tracePt t="211242" x="884238" y="3956050"/>
          <p14:tracePt t="211258" x="847725" y="3956050"/>
          <p14:tracePt t="211275" x="812800" y="3956050"/>
          <p14:tracePt t="211292" x="785813" y="3956050"/>
          <p14:tracePt t="211309" x="768350" y="3956050"/>
          <p14:tracePt t="211325" x="758825" y="3956050"/>
          <p14:tracePt t="211342" x="741363" y="3956050"/>
          <p14:tracePt t="211373" x="731838" y="3956050"/>
          <p14:tracePt t="211397" x="723900" y="3956050"/>
          <p14:tracePt t="211413" x="714375" y="3956050"/>
          <p14:tracePt t="211533" x="704850" y="3956050"/>
          <p14:tracePt t="211581" x="696913" y="3956050"/>
          <p14:tracePt t="211597" x="687388" y="3956050"/>
          <p14:tracePt t="211613" x="679450" y="3956050"/>
          <p14:tracePt t="211630" x="669925" y="3956050"/>
          <p14:tracePt t="211646" x="660400" y="3956050"/>
          <p14:tracePt t="211653" x="652463" y="3956050"/>
          <p14:tracePt t="211662" x="642938" y="3956050"/>
          <p14:tracePt t="211678" x="633413" y="3946525"/>
          <p14:tracePt t="211694" x="625475" y="3946525"/>
          <p14:tracePt t="211709" x="615950" y="3946525"/>
          <p14:tracePt t="211725" x="598488" y="3938588"/>
          <p14:tracePt t="211742" x="581025" y="3938588"/>
          <p14:tracePt t="211775" x="561975" y="3938588"/>
          <p14:tracePt t="211792" x="554038" y="3938588"/>
          <p14:tracePt t="211809" x="544513" y="3938588"/>
          <p14:tracePt t="211825" x="536575" y="3938588"/>
          <p14:tracePt t="211859" x="527050" y="3919538"/>
          <p14:tracePt t="211878" x="517525" y="3919538"/>
          <p14:tracePt t="211892" x="509588" y="3919538"/>
          <p14:tracePt t="211909" x="500063" y="3919538"/>
          <p14:tracePt t="211926" x="490538" y="3919538"/>
          <p14:tracePt t="211950" x="490538" y="3929063"/>
          <p14:tracePt t="211959" x="490538" y="3938588"/>
          <p14:tracePt t="212038" x="490538" y="3946525"/>
          <p14:tracePt t="212102" x="490538" y="3965575"/>
          <p14:tracePt t="212334" x="500063" y="3965575"/>
          <p14:tracePt t="212366" x="509588" y="3965575"/>
          <p14:tracePt t="212454" x="517525" y="3965575"/>
          <p14:tracePt t="212494" x="536575" y="3956050"/>
          <p14:tracePt t="212510" x="544513" y="3946525"/>
          <p14:tracePt t="212550" x="554038" y="3946525"/>
          <p14:tracePt t="212558" x="561975" y="3938588"/>
          <p14:tracePt t="212590" x="561975" y="3929063"/>
          <p14:tracePt t="212678" x="561975" y="3919538"/>
          <p14:tracePt t="212686" x="571500" y="3919538"/>
          <p14:tracePt t="212718" x="581025" y="3919538"/>
          <p14:tracePt t="213366" x="581025" y="3911600"/>
          <p14:tracePt t="213390" x="581025" y="3902075"/>
          <p14:tracePt t="213414" x="581025" y="3894138"/>
          <p14:tracePt t="213422" x="588963" y="3894138"/>
          <p14:tracePt t="213631" x="581025" y="3894138"/>
          <p14:tracePt t="213647" x="571500" y="3894138"/>
          <p14:tracePt t="213655" x="554038" y="3894138"/>
          <p14:tracePt t="213670" x="527050" y="3894138"/>
          <p14:tracePt t="213686" x="509588" y="3894138"/>
          <p14:tracePt t="213711" x="509588" y="3902075"/>
          <p14:tracePt t="213718" x="509588" y="3911600"/>
          <p14:tracePt t="213751" x="509588" y="3919538"/>
          <p14:tracePt t="213775" x="517525" y="3929063"/>
          <p14:tracePt t="213815" x="517525" y="3938588"/>
          <p14:tracePt t="213839" x="509588" y="3946525"/>
          <p14:tracePt t="213927" x="509588" y="3956050"/>
          <p14:tracePt t="213943" x="509588" y="3965575"/>
          <p14:tracePt t="214055" x="509588" y="3973513"/>
          <p14:tracePt t="214311" x="517525" y="3973513"/>
          <p14:tracePt t="214503" x="527050" y="3973513"/>
          <p14:tracePt t="214631" x="544513" y="3973513"/>
          <p14:tracePt t="214687" x="544513" y="3965575"/>
          <p14:tracePt t="214703" x="554038" y="3965575"/>
          <p14:tracePt t="214719" x="561975" y="3965575"/>
          <p14:tracePt t="214735" x="571500" y="3965575"/>
          <p14:tracePt t="214935" x="581025" y="3956050"/>
          <p14:tracePt t="214943" x="588963" y="3938588"/>
          <p14:tracePt t="214959" x="598488" y="3919538"/>
          <p14:tracePt t="215015" x="598488" y="3911600"/>
          <p14:tracePt t="215135" x="581025" y="3911600"/>
          <p14:tracePt t="215143" x="554038" y="3911600"/>
          <p14:tracePt t="215151" x="544513" y="3919538"/>
          <p14:tracePt t="215162" x="527050" y="3946525"/>
          <p14:tracePt t="215183" x="517525" y="3946525"/>
          <p14:tracePt t="215263" x="509588" y="3956050"/>
          <p14:tracePt t="215423" x="517525" y="3956050"/>
          <p14:tracePt t="215439" x="527050" y="3956050"/>
          <p14:tracePt t="215463" x="536575" y="3956050"/>
          <p14:tracePt t="215527" x="554038" y="3956050"/>
          <p14:tracePt t="216256" x="561975" y="3956050"/>
          <p14:tracePt t="216264" x="571500" y="3956050"/>
          <p14:tracePt t="216272" x="581025" y="3946525"/>
          <p14:tracePt t="216696" x="581025" y="3956050"/>
          <p14:tracePt t="216712" x="598488" y="3956050"/>
          <p14:tracePt t="216864" x="608013" y="3956050"/>
          <p14:tracePt t="216888" x="615950" y="3956050"/>
          <p14:tracePt t="216896" x="625475" y="3956050"/>
          <p14:tracePt t="216904" x="633413" y="3956050"/>
          <p14:tracePt t="216913" x="633413" y="3965575"/>
          <p14:tracePt t="216930" x="669925" y="3973513"/>
          <p14:tracePt t="216947" x="696913" y="3990975"/>
          <p14:tracePt t="216963" x="723900" y="4000500"/>
          <p14:tracePt t="216980" x="741363" y="4010025"/>
          <p14:tracePt t="216996" x="812800" y="4037013"/>
          <p14:tracePt t="217013" x="893763" y="4071938"/>
          <p14:tracePt t="217030" x="1000125" y="4125913"/>
          <p14:tracePt t="217047" x="1071563" y="4170363"/>
          <p14:tracePt t="217063" x="1143000" y="4232275"/>
          <p14:tracePt t="217080" x="1322388" y="4357688"/>
          <p14:tracePt t="217097" x="1490663" y="4419600"/>
          <p14:tracePt t="217113" x="1660525" y="4473575"/>
          <p14:tracePt t="217130" x="1830388" y="4491038"/>
          <p14:tracePt t="217147" x="1928813" y="4491038"/>
          <p14:tracePt t="217163" x="1982788" y="4491038"/>
          <p14:tracePt t="217181" x="2017713" y="4483100"/>
          <p14:tracePt t="217197" x="2036763" y="4483100"/>
          <p14:tracePt t="217213" x="2062163" y="4465638"/>
          <p14:tracePt t="217230" x="2125663" y="4456113"/>
          <p14:tracePt t="217247" x="2179638" y="4456113"/>
          <p14:tracePt t="217263" x="2224088" y="4446588"/>
          <p14:tracePt t="217281" x="2347913" y="4411663"/>
          <p14:tracePt t="217297" x="2411413" y="4394200"/>
          <p14:tracePt t="217313" x="2446338" y="4375150"/>
          <p14:tracePt t="217330" x="2482850" y="4357688"/>
          <p14:tracePt t="217347" x="2490788" y="4348163"/>
          <p14:tracePt t="217363" x="2517775" y="4340225"/>
          <p14:tracePt t="217380" x="2608263" y="4313238"/>
          <p14:tracePt t="217397" x="2714625" y="4268788"/>
          <p14:tracePt t="217414" x="2830513" y="4224338"/>
          <p14:tracePt t="217430" x="2928938" y="4179888"/>
          <p14:tracePt t="217447" x="2965450" y="4170363"/>
          <p14:tracePt t="217464" x="3000375" y="4160838"/>
          <p14:tracePt t="217481" x="3027363" y="4152900"/>
          <p14:tracePt t="217497" x="3044825" y="4143375"/>
          <p14:tracePt t="217514" x="3071813" y="4143375"/>
          <p14:tracePt t="217530" x="3081338" y="4125913"/>
          <p14:tracePt t="217564" x="3098800" y="4125913"/>
          <p14:tracePt t="217592" x="3108325" y="4116388"/>
          <p14:tracePt t="217624" x="3108325" y="4108450"/>
          <p14:tracePt t="217640" x="3108325" y="4098925"/>
          <p14:tracePt t="217648" x="3098800" y="4098925"/>
          <p14:tracePt t="217656" x="3081338" y="4089400"/>
          <p14:tracePt t="217664" x="3054350" y="4062413"/>
          <p14:tracePt t="217680" x="3027363" y="4054475"/>
          <p14:tracePt t="217697" x="2990850" y="4037013"/>
          <p14:tracePt t="217730" x="2990850" y="4027488"/>
          <p14:tracePt t="217784" x="2982913" y="4027488"/>
          <p14:tracePt t="217792" x="2973388" y="4037013"/>
          <p14:tracePt t="217809" x="2955925" y="4037013"/>
          <p14:tracePt t="217824" x="2955925" y="4044950"/>
          <p14:tracePt t="217896" x="2955925" y="4054475"/>
          <p14:tracePt t="217912" x="2955925" y="4062413"/>
          <p14:tracePt t="217944" x="2946400" y="4081463"/>
          <p14:tracePt t="217968" x="2938463" y="4081463"/>
          <p14:tracePt t="217984" x="2928938" y="4089400"/>
          <p14:tracePt t="218000" x="2919413" y="4089400"/>
          <p14:tracePt t="218032" x="2919413" y="4098925"/>
          <p14:tracePt t="218040" x="2938463" y="4108450"/>
          <p14:tracePt t="218049" x="2946400" y="4108450"/>
          <p14:tracePt t="218064" x="2973388" y="4108450"/>
          <p14:tracePt t="218081" x="3000375" y="4108450"/>
          <p14:tracePt t="218097" x="3017838" y="4108450"/>
          <p14:tracePt t="218114" x="3027363" y="4108450"/>
          <p14:tracePt t="218131" x="3044825" y="4116388"/>
          <p14:tracePt t="218225" x="3054350" y="4116388"/>
          <p14:tracePt t="218272" x="3062288" y="4116388"/>
          <p14:tracePt t="218305" x="3071813" y="4116388"/>
          <p14:tracePt t="218336" x="3062288" y="4116388"/>
          <p14:tracePt t="218345" x="3054350" y="41259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605" y="1277291"/>
            <a:ext cx="5312492" cy="5312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/>
          <p:cNvSpPr txBox="1"/>
          <p:nvPr/>
        </p:nvSpPr>
        <p:spPr>
          <a:xfrm>
            <a:off x="1991032" y="353961"/>
            <a:ext cx="7875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5400" b="1" dirty="0" smtClean="0"/>
              <a:t>Die </a:t>
            </a:r>
            <a:r>
              <a:rPr lang="pt-PT" sz="5400" b="1" dirty="0" err="1" smtClean="0"/>
              <a:t>Zahlen</a:t>
            </a:r>
            <a:endParaRPr lang="pt-PT" sz="5400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5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7"/>
    </mc:Choice>
    <mc:Fallback>
      <p:transition spd="slow" advTm="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54" y="0"/>
            <a:ext cx="6774287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362941" y="589935"/>
            <a:ext cx="2829059" cy="19172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b="1" dirty="0" smtClean="0"/>
              <a:t>2</a:t>
            </a:r>
            <a:r>
              <a:rPr lang="pt-PT" sz="3600" b="1" dirty="0" smtClean="0">
                <a:solidFill>
                  <a:srgbClr val="FF0000"/>
                </a:solidFill>
              </a:rPr>
              <a:t>1</a:t>
            </a:r>
          </a:p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e</a:t>
            </a:r>
            <a:r>
              <a:rPr lang="pt-PT" sz="2000" b="1" dirty="0" err="1" smtClean="0">
                <a:solidFill>
                  <a:schemeClr val="tx1"/>
                </a:solidFill>
              </a:rPr>
              <a:t>in</a:t>
            </a:r>
            <a:r>
              <a:rPr lang="pt-PT" sz="2000" b="1" dirty="0" err="1" smtClean="0">
                <a:solidFill>
                  <a:srgbClr val="FF0000"/>
                </a:solidFill>
              </a:rPr>
              <a:t>und</a:t>
            </a:r>
            <a:r>
              <a:rPr lang="pt-PT" sz="2000" b="1" dirty="0" err="1" smtClean="0">
                <a:solidFill>
                  <a:schemeClr val="tx1"/>
                </a:solidFill>
              </a:rPr>
              <a:t>zwanzig</a:t>
            </a:r>
            <a:endParaRPr lang="pt-PT" sz="2000" b="1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9615949" y="3937819"/>
            <a:ext cx="2212258" cy="150433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 smtClean="0"/>
              <a:t>100 (</a:t>
            </a:r>
            <a:r>
              <a:rPr lang="pt-PT" sz="2000" b="1" dirty="0" err="1" smtClean="0"/>
              <a:t>ein</a:t>
            </a:r>
            <a:r>
              <a:rPr lang="pt-PT" sz="2000" b="1" dirty="0" smtClean="0"/>
              <a:t>)</a:t>
            </a:r>
            <a:r>
              <a:rPr lang="pt-PT" sz="2000" b="1" dirty="0" err="1" smtClean="0"/>
              <a:t>hundert</a:t>
            </a:r>
            <a:endParaRPr lang="pt-PT" sz="2000" b="1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48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77"/>
    </mc:Choice>
    <mc:Fallback>
      <p:transition spd="slow" advTm="86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7" x="3062288" y="4125913"/>
          <p14:tracePt t="705" x="3125788" y="4098925"/>
          <p14:tracePt t="717" x="3197225" y="4098925"/>
          <p14:tracePt t="733" x="3268663" y="4089400"/>
          <p14:tracePt t="750" x="3295650" y="4089400"/>
          <p14:tracePt t="1009" x="3295650" y="4081463"/>
          <p14:tracePt t="1018" x="3286125" y="4010025"/>
          <p14:tracePt t="1026" x="3187700" y="3741738"/>
          <p14:tracePt t="1034" x="3108325" y="3313113"/>
          <p14:tracePt t="1050" x="3089275" y="2205038"/>
          <p14:tracePt t="1067" x="3232150" y="687388"/>
          <p14:tracePt t="1084" x="3348038" y="0"/>
          <p14:tracePt t="1100" x="3251200" y="0"/>
          <p14:tracePt t="1117" x="2751138" y="0"/>
          <p14:tracePt t="1134" x="2241550" y="0"/>
          <p14:tracePt t="1150" x="1812925" y="88900"/>
          <p14:tracePt t="1167" x="1312863" y="276225"/>
          <p14:tracePt t="1184" x="741363" y="509588"/>
          <p14:tracePt t="1200" x="250825" y="687388"/>
          <p14:tracePt t="1217" x="44450" y="741363"/>
          <p14:tracePt t="1234" x="0" y="758825"/>
          <p14:tracePt t="1267" x="0" y="768350"/>
          <p14:tracePt t="1283" x="0" y="776288"/>
          <p14:tracePt t="1346" x="0" y="795338"/>
          <p14:tracePt t="4899" x="0" y="803275"/>
          <p14:tracePt t="4907" x="0" y="839788"/>
          <p14:tracePt t="4915" x="0" y="874713"/>
          <p14:tracePt t="4923" x="0" y="893763"/>
          <p14:tracePt t="4937" x="0" y="919163"/>
          <p14:tracePt t="4954" x="0" y="928688"/>
          <p14:tracePt t="4970" x="0" y="938213"/>
          <p14:tracePt t="4987" x="0" y="955675"/>
          <p14:tracePt t="5011" x="0" y="965200"/>
          <p14:tracePt t="5020" x="0" y="973138"/>
          <p14:tracePt t="5037" x="0" y="982663"/>
          <p14:tracePt t="5107" x="0" y="990600"/>
          <p14:tracePt t="5292" x="0" y="1009650"/>
          <p14:tracePt t="5308" x="0" y="1027113"/>
          <p14:tracePt t="5316" x="0" y="1036638"/>
          <p14:tracePt t="5324" x="0" y="1054100"/>
          <p14:tracePt t="5337" x="0" y="1062038"/>
          <p14:tracePt t="5354" x="0" y="1071563"/>
          <p14:tracePt t="5371" x="0" y="1089025"/>
          <p14:tracePt t="5404" x="0" y="1098550"/>
          <p14:tracePt t="5428" x="0" y="1108075"/>
          <p14:tracePt t="5437" x="0" y="1116013"/>
          <p14:tracePt t="5484" x="0" y="1125538"/>
          <p14:tracePt t="5500" x="0" y="1133475"/>
          <p14:tracePt t="5508" x="0" y="1143000"/>
          <p14:tracePt t="5524" x="0" y="1152525"/>
          <p14:tracePt t="5556" x="0" y="1160463"/>
          <p14:tracePt t="5588" x="0" y="1169988"/>
          <p14:tracePt t="5637" x="0" y="1179513"/>
          <p14:tracePt t="8533" x="80963" y="1196975"/>
          <p14:tracePt t="8541" x="241300" y="1196975"/>
          <p14:tracePt t="8549" x="544513" y="1214438"/>
          <p14:tracePt t="8557" x="857250" y="1214438"/>
          <p14:tracePt t="8573" x="1652588" y="1125538"/>
          <p14:tracePt t="8590" x="2473325" y="1125538"/>
          <p14:tracePt t="8607" x="3303588" y="1143000"/>
          <p14:tracePt t="8623" x="3786188" y="1276350"/>
          <p14:tracePt t="8640" x="4143375" y="1295400"/>
          <p14:tracePt t="8656" x="4537075" y="1295400"/>
          <p14:tracePt t="8673" x="4919663" y="1250950"/>
          <p14:tracePt t="8690" x="5224463" y="1116013"/>
          <p14:tracePt t="8707" x="5456238" y="866775"/>
          <p14:tracePt t="8723" x="5653088" y="473075"/>
          <p14:tracePt t="8740" x="5732463" y="0"/>
          <p14:tracePt t="8757" x="5661025" y="0"/>
          <p14:tracePt t="8773" x="5465763" y="0"/>
          <p14:tracePt t="8790" x="5330825" y="0"/>
          <p14:tracePt t="8807" x="5214938" y="0"/>
          <p14:tracePt t="8823" x="4938713" y="0"/>
          <p14:tracePt t="8840" x="4581525" y="0"/>
          <p14:tracePt t="8857" x="4402138" y="0"/>
          <p14:tracePt t="8873" x="4375150" y="0"/>
          <p14:tracePt t="8917" x="4367213" y="0"/>
          <p14:tracePt t="8933" x="4348163" y="0"/>
          <p14:tracePt t="8942" x="4330700" y="0"/>
          <p14:tracePt t="8957" x="4268788" y="61913"/>
          <p14:tracePt t="8973" x="4232275" y="241300"/>
          <p14:tracePt t="8990" x="4232275" y="473075"/>
          <p14:tracePt t="9007" x="4286250" y="642938"/>
          <p14:tracePt t="9023" x="4375150" y="731838"/>
          <p14:tracePt t="9040" x="4465638" y="741363"/>
          <p14:tracePt t="9057" x="4562475" y="741363"/>
          <p14:tracePt t="9074" x="4633913" y="741363"/>
          <p14:tracePt t="9090" x="4724400" y="741363"/>
          <p14:tracePt t="9107" x="4803775" y="741363"/>
          <p14:tracePt t="9124" x="4894263" y="768350"/>
          <p14:tracePt t="9140" x="5010150" y="776288"/>
          <p14:tracePt t="9157" x="5160963" y="785813"/>
          <p14:tracePt t="9174" x="5214938" y="785813"/>
          <p14:tracePt t="9190" x="5241925" y="785813"/>
          <p14:tracePt t="9207" x="5268913" y="785813"/>
          <p14:tracePt t="9224" x="5340350" y="776288"/>
          <p14:tracePt t="9241" x="5394325" y="776288"/>
          <p14:tracePt t="9257" x="5438775" y="776288"/>
          <p14:tracePt t="9274" x="5483225" y="785813"/>
          <p14:tracePt t="9290" x="5554663" y="812800"/>
          <p14:tracePt t="9307" x="5680075" y="874713"/>
          <p14:tracePt t="9324" x="5822950" y="919163"/>
          <p14:tracePt t="9341" x="5965825" y="965200"/>
          <p14:tracePt t="9357" x="6081713" y="982663"/>
          <p14:tracePt t="9374" x="6089650" y="990600"/>
          <p14:tracePt t="9391" x="6099175" y="990600"/>
          <p14:tracePt t="9438" x="6108700" y="990600"/>
          <p14:tracePt t="9446" x="6116638" y="990600"/>
          <p14:tracePt t="9457" x="6126163" y="990600"/>
          <p14:tracePt t="9474" x="6153150" y="973138"/>
          <p14:tracePt t="9491" x="6170613" y="955675"/>
          <p14:tracePt t="9507" x="6180138" y="946150"/>
          <p14:tracePt t="9524" x="6188075" y="938213"/>
          <p14:tracePt t="9541" x="6205538" y="938213"/>
          <p14:tracePt t="9557" x="6232525" y="938213"/>
          <p14:tracePt t="9574" x="6242050" y="938213"/>
          <p14:tracePt t="9591" x="6251575" y="938213"/>
          <p14:tracePt t="9607" x="6259513" y="938213"/>
          <p14:tracePt t="9624" x="6269038" y="928688"/>
          <p14:tracePt t="9641" x="6269038" y="919163"/>
          <p14:tracePt t="9657" x="6276975" y="911225"/>
          <p14:tracePt t="9674" x="6286500" y="901700"/>
          <p14:tracePt t="9710" x="6296025" y="893763"/>
          <p14:tracePt t="9742" x="6313488" y="893763"/>
          <p14:tracePt t="9758" x="6323013" y="884238"/>
          <p14:tracePt t="9774" x="6330950" y="874713"/>
          <p14:tracePt t="9782" x="6348413" y="866775"/>
          <p14:tracePt t="9798" x="6357938" y="847725"/>
          <p14:tracePt t="9814" x="6367463" y="839788"/>
          <p14:tracePt t="9824" x="6375400" y="830263"/>
          <p14:tracePt t="9841" x="6384925" y="812800"/>
          <p14:tracePt t="9858" x="6411913" y="776288"/>
          <p14:tracePt t="9874" x="6419850" y="768350"/>
          <p14:tracePt t="9891" x="6438900" y="750888"/>
          <p14:tracePt t="9908" x="6446838" y="750888"/>
          <p14:tracePt t="9924" x="6446838" y="741363"/>
          <p14:tracePt t="9941" x="6446838" y="731838"/>
          <p14:tracePt t="9942" x="6446838" y="723900"/>
          <p14:tracePt t="9958" x="6446838" y="714375"/>
          <p14:tracePt t="9974" x="6446838" y="696913"/>
          <p14:tracePt t="9991" x="6429375" y="679450"/>
          <p14:tracePt t="10008" x="6419850" y="679450"/>
          <p14:tracePt t="10024" x="6411913" y="679450"/>
          <p14:tracePt t="10058" x="6402388" y="669925"/>
          <p14:tracePt t="10086" x="6394450" y="669925"/>
          <p14:tracePt t="10118" x="6384925" y="669925"/>
          <p14:tracePt t="10150" x="6375400" y="669925"/>
          <p14:tracePt t="10174" x="6357938" y="669925"/>
          <p14:tracePt t="10182" x="6348413" y="669925"/>
          <p14:tracePt t="10191" x="6323013" y="669925"/>
          <p14:tracePt t="10208" x="6303963" y="679450"/>
          <p14:tracePt t="10224" x="6276975" y="723900"/>
          <p14:tracePt t="10241" x="6259513" y="750888"/>
          <p14:tracePt t="10258" x="6232525" y="776288"/>
          <p14:tracePt t="10275" x="6224588" y="785813"/>
          <p14:tracePt t="10292" x="6215063" y="785813"/>
          <p14:tracePt t="10308" x="6197600" y="795338"/>
          <p14:tracePt t="10325" x="6197600" y="803275"/>
          <p14:tracePt t="10342" x="6170613" y="812800"/>
          <p14:tracePt t="10358" x="6161088" y="822325"/>
          <p14:tracePt t="10375" x="6143625" y="839788"/>
          <p14:tracePt t="10392" x="6143625" y="847725"/>
          <p14:tracePt t="10408" x="6134100" y="857250"/>
          <p14:tracePt t="10425" x="6126163" y="874713"/>
          <p14:tracePt t="10441" x="6116638" y="901700"/>
          <p14:tracePt t="10458" x="6116638" y="911225"/>
          <p14:tracePt t="10475" x="6116638" y="928688"/>
          <p14:tracePt t="10492" x="6116638" y="965200"/>
          <p14:tracePt t="10508" x="6116638" y="982663"/>
          <p14:tracePt t="10525" x="6116638" y="1017588"/>
          <p14:tracePt t="10542" x="6116638" y="1027113"/>
          <p14:tracePt t="10558" x="6116638" y="1036638"/>
          <p14:tracePt t="10575" x="6116638" y="1044575"/>
          <p14:tracePt t="10591" x="6126163" y="1054100"/>
          <p14:tracePt t="10638" x="6134100" y="1054100"/>
          <p14:tracePt t="10654" x="6143625" y="1062038"/>
          <p14:tracePt t="10662" x="6153150" y="1062038"/>
          <p14:tracePt t="10675" x="6161088" y="1071563"/>
          <p14:tracePt t="10692" x="6205538" y="1081088"/>
          <p14:tracePt t="10708" x="6276975" y="1089025"/>
          <p14:tracePt t="10725" x="6348413" y="1089025"/>
          <p14:tracePt t="10742" x="6384925" y="1089025"/>
          <p14:tracePt t="10758" x="6394450" y="1089025"/>
          <p14:tracePt t="10775" x="6411913" y="1081088"/>
          <p14:tracePt t="10792" x="6411913" y="1071563"/>
          <p14:tracePt t="10808" x="6429375" y="1054100"/>
          <p14:tracePt t="10842" x="6438900" y="1054100"/>
          <p14:tracePt t="10858" x="6438900" y="1044575"/>
          <p14:tracePt t="10875" x="6446838" y="1044575"/>
          <p14:tracePt t="10892" x="6456363" y="1027113"/>
          <p14:tracePt t="10908" x="6465888" y="1017588"/>
          <p14:tracePt t="10925" x="6473825" y="1017588"/>
          <p14:tracePt t="10942" x="6483350" y="1000125"/>
          <p14:tracePt t="10959" x="6483350" y="990600"/>
          <p14:tracePt t="10975" x="6483350" y="965200"/>
          <p14:tracePt t="10992" x="6483350" y="946150"/>
          <p14:tracePt t="11009" x="6483350" y="919163"/>
          <p14:tracePt t="11025" x="6483350" y="893763"/>
          <p14:tracePt t="11042" x="6483350" y="866775"/>
          <p14:tracePt t="11059" x="6483350" y="847725"/>
          <p14:tracePt t="11075" x="6483350" y="830263"/>
          <p14:tracePt t="11092" x="6483350" y="803275"/>
          <p14:tracePt t="11109" x="6483350" y="785813"/>
          <p14:tracePt t="11125" x="6483350" y="768350"/>
          <p14:tracePt t="11142" x="6473825" y="741363"/>
          <p14:tracePt t="11159" x="6456363" y="731838"/>
          <p14:tracePt t="11175" x="6446838" y="723900"/>
          <p14:tracePt t="11192" x="6438900" y="714375"/>
          <p14:tracePt t="11209" x="6429375" y="714375"/>
          <p14:tracePt t="11225" x="6429375" y="696913"/>
          <p14:tracePt t="11270" x="6419850" y="687388"/>
          <p14:tracePt t="11431" x="6411913" y="687388"/>
          <p14:tracePt t="11583" x="6402388" y="687388"/>
          <p14:tracePt t="11863" x="6394450" y="687388"/>
          <p14:tracePt t="12159" x="6384925" y="687388"/>
          <p14:tracePt t="12247" x="6367463" y="687388"/>
          <p14:tracePt t="12263" x="6357938" y="687388"/>
          <p14:tracePt t="12295" x="6348413" y="687388"/>
          <p14:tracePt t="12319" x="6340475" y="687388"/>
          <p14:tracePt t="12335" x="6330950" y="687388"/>
          <p14:tracePt t="12359" x="6323013" y="687388"/>
          <p14:tracePt t="12367" x="6313488" y="687388"/>
          <p14:tracePt t="12376" x="6303963" y="687388"/>
          <p14:tracePt t="12393" x="6286500" y="696913"/>
          <p14:tracePt t="12410" x="6276975" y="704850"/>
          <p14:tracePt t="12426" x="6269038" y="704850"/>
          <p14:tracePt t="12460" x="6242050" y="714375"/>
          <p14:tracePt t="12476" x="6224588" y="723900"/>
          <p14:tracePt t="12493" x="6197600" y="750888"/>
          <p14:tracePt t="12510" x="6180138" y="776288"/>
          <p14:tracePt t="12527" x="6180138" y="803275"/>
          <p14:tracePt t="12543" x="6180138" y="830263"/>
          <p14:tracePt t="12576" x="6180138" y="839788"/>
          <p14:tracePt t="12593" x="6180138" y="857250"/>
          <p14:tracePt t="12610" x="6188075" y="893763"/>
          <p14:tracePt t="12627" x="6188075" y="911225"/>
          <p14:tracePt t="12643" x="6197600" y="919163"/>
          <p14:tracePt t="12660" x="6205538" y="938213"/>
          <p14:tracePt t="12677" x="6215063" y="965200"/>
          <p14:tracePt t="12693" x="6224588" y="982663"/>
          <p14:tracePt t="12710" x="6232525" y="982663"/>
          <p14:tracePt t="12727" x="6242050" y="982663"/>
          <p14:tracePt t="12743" x="6251575" y="1000125"/>
          <p14:tracePt t="12760" x="6269038" y="1000125"/>
          <p14:tracePt t="12807" x="6276975" y="1009650"/>
          <p14:tracePt t="12823" x="6296025" y="1017588"/>
          <p14:tracePt t="12839" x="6303963" y="1017588"/>
          <p14:tracePt t="12847" x="6323013" y="1017588"/>
          <p14:tracePt t="12860" x="6340475" y="1027113"/>
          <p14:tracePt t="12878" x="6394450" y="1027113"/>
          <p14:tracePt t="12893" x="6429375" y="1027113"/>
          <p14:tracePt t="12910" x="6446838" y="1027113"/>
          <p14:tracePt t="12927" x="6456363" y="1009650"/>
          <p14:tracePt t="12944" x="6456363" y="1000125"/>
          <p14:tracePt t="12960" x="6456363" y="973138"/>
          <p14:tracePt t="12977" x="6465888" y="946150"/>
          <p14:tracePt t="12993" x="6465888" y="938213"/>
          <p14:tracePt t="13010" x="6465888" y="919163"/>
          <p14:tracePt t="13027" x="6465888" y="893763"/>
          <p14:tracePt t="13044" x="6465888" y="866775"/>
          <p14:tracePt t="13060" x="6465888" y="839788"/>
          <p14:tracePt t="13077" x="6456363" y="795338"/>
          <p14:tracePt t="13094" x="6438900" y="768350"/>
          <p14:tracePt t="13110" x="6429375" y="750888"/>
          <p14:tracePt t="13127" x="6411913" y="741363"/>
          <p14:tracePt t="13144" x="6402388" y="731838"/>
          <p14:tracePt t="13160" x="6394450" y="723900"/>
          <p14:tracePt t="13194" x="6394450" y="714375"/>
          <p14:tracePt t="13210" x="6384925" y="714375"/>
          <p14:tracePt t="13227" x="6375400" y="704850"/>
          <p14:tracePt t="13279" x="6357938" y="704850"/>
          <p14:tracePt t="13287" x="6348413" y="704850"/>
          <p14:tracePt t="13304" x="6330950" y="704850"/>
          <p14:tracePt t="13311" x="6313488" y="704850"/>
          <p14:tracePt t="13327" x="6296025" y="704850"/>
          <p14:tracePt t="13344" x="6251575" y="704850"/>
          <p14:tracePt t="13361" x="6188075" y="704850"/>
          <p14:tracePt t="13377" x="6099175" y="687388"/>
          <p14:tracePt t="13394" x="5965825" y="660400"/>
          <p14:tracePt t="13411" x="5830888" y="652463"/>
          <p14:tracePt t="13427" x="5661025" y="652463"/>
          <p14:tracePt t="13444" x="5518150" y="652463"/>
          <p14:tracePt t="13461" x="5411788" y="652463"/>
          <p14:tracePt t="13477" x="5330825" y="652463"/>
          <p14:tracePt t="13494" x="5286375" y="652463"/>
          <p14:tracePt t="13511" x="5259388" y="652463"/>
          <p14:tracePt t="13527" x="5224463" y="652463"/>
          <p14:tracePt t="13545" x="5170488" y="660400"/>
          <p14:tracePt t="13561" x="5099050" y="669925"/>
          <p14:tracePt t="13578" x="5045075" y="679450"/>
          <p14:tracePt t="13594" x="4983163" y="696913"/>
          <p14:tracePt t="13611" x="4894263" y="696913"/>
          <p14:tracePt t="13628" x="4795838" y="696913"/>
          <p14:tracePt t="13644" x="4724400" y="696913"/>
          <p14:tracePt t="13661" x="4679950" y="696913"/>
          <p14:tracePt t="13677" x="4670425" y="696913"/>
          <p14:tracePt t="13711" x="4660900" y="696913"/>
          <p14:tracePt t="13727" x="4652963" y="696913"/>
          <p14:tracePt t="13744" x="4633913" y="696913"/>
          <p14:tracePt t="13761" x="4598988" y="696913"/>
          <p14:tracePt t="13777" x="4537075" y="696913"/>
          <p14:tracePt t="13794" x="4483100" y="696913"/>
          <p14:tracePt t="13811" x="4446588" y="696913"/>
          <p14:tracePt t="13828" x="4419600" y="696913"/>
          <p14:tracePt t="13861" x="4411663" y="696913"/>
          <p14:tracePt t="13878" x="4394200" y="696913"/>
          <p14:tracePt t="13894" x="4384675" y="714375"/>
          <p14:tracePt t="13911" x="4384675" y="731838"/>
          <p14:tracePt t="13928" x="4375150" y="750888"/>
          <p14:tracePt t="14232" x="4375150" y="758825"/>
          <p14:tracePt t="14248" x="4375150" y="768350"/>
          <p14:tracePt t="14256" x="4375150" y="785813"/>
          <p14:tracePt t="14272" x="4384675" y="803275"/>
          <p14:tracePt t="14280" x="4402138" y="830263"/>
          <p14:tracePt t="14295" x="4411663" y="839788"/>
          <p14:tracePt t="14311" x="4438650" y="857250"/>
          <p14:tracePt t="14720" x="4438650" y="866775"/>
          <p14:tracePt t="14736" x="4438650" y="884238"/>
          <p14:tracePt t="14744" x="4438650" y="901700"/>
          <p14:tracePt t="14752" x="4429125" y="928688"/>
          <p14:tracePt t="14762" x="4429125" y="965200"/>
          <p14:tracePt t="14778" x="4419600" y="1054100"/>
          <p14:tracePt t="14795" x="4419600" y="1160463"/>
          <p14:tracePt t="14812" x="4419600" y="1276350"/>
          <p14:tracePt t="14828" x="4419600" y="1428750"/>
          <p14:tracePt t="14845" x="4384675" y="1571625"/>
          <p14:tracePt t="14862" x="4330700" y="1724025"/>
          <p14:tracePt t="14878" x="4303713" y="1839913"/>
          <p14:tracePt t="14895" x="4295775" y="1893888"/>
          <p14:tracePt t="14912" x="4295775" y="1973263"/>
          <p14:tracePt t="14928" x="4295775" y="2027238"/>
          <p14:tracePt t="14945" x="4295775" y="2036763"/>
          <p14:tracePt t="14962" x="4295775" y="2044700"/>
          <p14:tracePt t="15048" x="4295775" y="2054225"/>
          <p14:tracePt t="15064" x="4303713" y="2054225"/>
          <p14:tracePt t="15192" x="4313238" y="2054225"/>
          <p14:tracePt t="15208" x="4322763" y="2054225"/>
          <p14:tracePt t="15241" x="4322763" y="2044700"/>
          <p14:tracePt t="15344" x="4322763" y="2036763"/>
          <p14:tracePt t="15352" x="4303713" y="2036763"/>
          <p14:tracePt t="15362" x="4295775" y="2027238"/>
          <p14:tracePt t="15384" x="4286250" y="2027238"/>
          <p14:tracePt t="15395" x="4276725" y="2027238"/>
          <p14:tracePt t="15412" x="4268788" y="2062163"/>
          <p14:tracePt t="15429" x="4268788" y="2125663"/>
          <p14:tracePt t="15446" x="4268788" y="2179638"/>
          <p14:tracePt t="15462" x="4268788" y="2232025"/>
          <p14:tracePt t="15479" x="4268788" y="2295525"/>
          <p14:tracePt t="15496" x="4268788" y="2330450"/>
          <p14:tracePt t="15512" x="4268788" y="2419350"/>
          <p14:tracePt t="15529" x="4276725" y="2455863"/>
          <p14:tracePt t="15546" x="4330700" y="2536825"/>
          <p14:tracePt t="15562" x="4367213" y="2616200"/>
          <p14:tracePt t="15579" x="4411663" y="2697163"/>
          <p14:tracePt t="15596" x="4429125" y="2741613"/>
          <p14:tracePt t="15612" x="4456113" y="2795588"/>
          <p14:tracePt t="15629" x="4465638" y="2813050"/>
          <p14:tracePt t="15646" x="4473575" y="2830513"/>
          <p14:tracePt t="15663" x="4483100" y="2857500"/>
          <p14:tracePt t="15679" x="4491038" y="2874963"/>
          <p14:tracePt t="15696" x="4500563" y="2911475"/>
          <p14:tracePt t="15713" x="4500563" y="2928938"/>
          <p14:tracePt t="15729" x="4518025" y="2965450"/>
          <p14:tracePt t="15746" x="4518025" y="2982913"/>
          <p14:tracePt t="15763" x="4527550" y="3009900"/>
          <p14:tracePt t="15840" x="4537075" y="3009900"/>
          <p14:tracePt t="15944" x="4545013" y="3009900"/>
          <p14:tracePt t="15960" x="4545013" y="3000375"/>
          <p14:tracePt t="15984" x="4545013" y="2990850"/>
          <p14:tracePt t="15992" x="4554538" y="2982913"/>
          <p14:tracePt t="16008" x="4562475" y="2973388"/>
          <p14:tracePt t="16201" x="4554538" y="2973388"/>
          <p14:tracePt t="16217" x="4545013" y="2973388"/>
          <p14:tracePt t="16225" x="4527550" y="2965450"/>
          <p14:tracePt t="16233" x="4518025" y="2955925"/>
          <p14:tracePt t="16246" x="4510088" y="2955925"/>
          <p14:tracePt t="16289" x="4500563" y="2955925"/>
          <p14:tracePt t="16337" x="4491038" y="2965450"/>
          <p14:tracePt t="16345" x="4491038" y="3000375"/>
          <p14:tracePt t="16353" x="4491038" y="3036888"/>
          <p14:tracePt t="16363" x="4500563" y="3071813"/>
          <p14:tracePt t="16380" x="4537075" y="3143250"/>
          <p14:tracePt t="16397" x="4554538" y="3187700"/>
          <p14:tracePt t="16413" x="4572000" y="3214688"/>
          <p14:tracePt t="16430" x="4581525" y="3241675"/>
          <p14:tracePt t="16447" x="4589463" y="3259138"/>
          <p14:tracePt t="16463" x="4598988" y="3268663"/>
          <p14:tracePt t="16617" x="4608513" y="3268663"/>
          <p14:tracePt t="16657" x="4598988" y="3268663"/>
          <p14:tracePt t="16666" x="4598988" y="3286125"/>
          <p14:tracePt t="16673" x="4589463" y="3303588"/>
          <p14:tracePt t="16681" x="4581525" y="3348038"/>
          <p14:tracePt t="16697" x="4581525" y="3411538"/>
          <p14:tracePt t="16713" x="4581525" y="3473450"/>
          <p14:tracePt t="16730" x="4589463" y="3527425"/>
          <p14:tracePt t="16747" x="4598988" y="3544888"/>
          <p14:tracePt t="17121" x="4589463" y="3562350"/>
          <p14:tracePt t="17129" x="4589463" y="3589338"/>
          <p14:tracePt t="17137" x="4589463" y="3608388"/>
          <p14:tracePt t="17147" x="4589463" y="3633788"/>
          <p14:tracePt t="17164" x="4589463" y="3705225"/>
          <p14:tracePt t="17180" x="4589463" y="3768725"/>
          <p14:tracePt t="17197" x="4589463" y="3813175"/>
          <p14:tracePt t="17214" x="4589463" y="3840163"/>
          <p14:tracePt t="17231" x="4589463" y="3857625"/>
          <p14:tracePt t="17247" x="4589463" y="3867150"/>
          <p14:tracePt t="17264" x="4589463" y="3875088"/>
          <p14:tracePt t="17281" x="4589463" y="3911600"/>
          <p14:tracePt t="17297" x="4589463" y="3946525"/>
          <p14:tracePt t="17314" x="4589463" y="3965575"/>
          <p14:tracePt t="17331" x="4589463" y="3990975"/>
          <p14:tracePt t="17347" x="4572000" y="4017963"/>
          <p14:tracePt t="17364" x="4572000" y="4044950"/>
          <p14:tracePt t="17381" x="4572000" y="4071938"/>
          <p14:tracePt t="17397" x="4572000" y="4098925"/>
          <p14:tracePt t="17414" x="4572000" y="4125913"/>
          <p14:tracePt t="17431" x="4562475" y="4170363"/>
          <p14:tracePt t="17447" x="4562475" y="4224338"/>
          <p14:tracePt t="17464" x="4562475" y="4268788"/>
          <p14:tracePt t="17481" x="4562475" y="4330700"/>
          <p14:tracePt t="17497" x="4562475" y="4357688"/>
          <p14:tracePt t="17514" x="4562475" y="4394200"/>
          <p14:tracePt t="17531" x="4562475" y="4411663"/>
          <p14:tracePt t="17547" x="4562475" y="4438650"/>
          <p14:tracePt t="17564" x="4562475" y="4456113"/>
          <p14:tracePt t="17873" x="4554538" y="4456113"/>
          <p14:tracePt t="17882" x="4537075" y="4456113"/>
          <p14:tracePt t="17897" x="4527550" y="4456113"/>
          <p14:tracePt t="18082" x="4518025" y="4456113"/>
          <p14:tracePt t="18090" x="4510088" y="4456113"/>
          <p14:tracePt t="18114" x="4500563" y="4456113"/>
          <p14:tracePt t="18154" x="4491038" y="4456113"/>
          <p14:tracePt t="18202" x="4483100" y="4465638"/>
          <p14:tracePt t="18274" x="4473575" y="4465638"/>
          <p14:tracePt t="18290" x="4465638" y="4473575"/>
          <p14:tracePt t="18338" x="4456113" y="4483100"/>
          <p14:tracePt t="18378" x="4456113" y="4491038"/>
          <p14:tracePt t="18394" x="4456113" y="4500563"/>
          <p14:tracePt t="18402" x="4446588" y="4527550"/>
          <p14:tracePt t="18415" x="4446588" y="4537075"/>
          <p14:tracePt t="18432" x="4446588" y="4581525"/>
          <p14:tracePt t="18448" x="4446588" y="4616450"/>
          <p14:tracePt t="18465" x="4446588" y="4679950"/>
          <p14:tracePt t="18482" x="4446588" y="4759325"/>
          <p14:tracePt t="18498" x="4446588" y="4813300"/>
          <p14:tracePt t="18515" x="4446588" y="4857750"/>
          <p14:tracePt t="18532" x="4446588" y="4902200"/>
          <p14:tracePt t="18548" x="4465638" y="4965700"/>
          <p14:tracePt t="18565" x="4500563" y="5018088"/>
          <p14:tracePt t="18582" x="4500563" y="5045075"/>
          <p14:tracePt t="18598" x="4518025" y="5072063"/>
          <p14:tracePt t="18615" x="4527550" y="5081588"/>
          <p14:tracePt t="18666" x="4527550" y="5089525"/>
          <p14:tracePt t="18682" x="4527550" y="5099050"/>
          <p14:tracePt t="18690" x="4527550" y="5108575"/>
          <p14:tracePt t="18699" x="4527550" y="5116513"/>
          <p14:tracePt t="18715" x="4537075" y="5153025"/>
          <p14:tracePt t="18732" x="4537075" y="5170488"/>
          <p14:tracePt t="18748" x="4545013" y="5205413"/>
          <p14:tracePt t="18765" x="4554538" y="5241925"/>
          <p14:tracePt t="18782" x="4554538" y="5276850"/>
          <p14:tracePt t="18798" x="4562475" y="5313363"/>
          <p14:tracePt t="18815" x="4572000" y="5330825"/>
          <p14:tracePt t="18832" x="4572000" y="5340350"/>
          <p14:tracePt t="18898" x="4581525" y="5340350"/>
          <p14:tracePt t="18922" x="4589463" y="5330825"/>
          <p14:tracePt t="19154" x="4581525" y="5330825"/>
          <p14:tracePt t="19162" x="4572000" y="5330825"/>
          <p14:tracePt t="19170" x="4562475" y="5330825"/>
          <p14:tracePt t="19194" x="4554538" y="5330825"/>
          <p14:tracePt t="19202" x="4545013" y="5330825"/>
          <p14:tracePt t="19218" x="4537075" y="5330825"/>
          <p14:tracePt t="19232" x="4527550" y="5330825"/>
          <p14:tracePt t="19538" x="4527550" y="5340350"/>
          <p14:tracePt t="19546" x="4527550" y="5357813"/>
          <p14:tracePt t="19554" x="4572000" y="5367338"/>
          <p14:tracePt t="19566" x="4625975" y="5375275"/>
          <p14:tracePt t="19582" x="4732338" y="5384800"/>
          <p14:tracePt t="19599" x="4830763" y="5384800"/>
          <p14:tracePt t="19616" x="4919663" y="5384800"/>
          <p14:tracePt t="19633" x="5037138" y="5384800"/>
          <p14:tracePt t="19649" x="5160963" y="5402263"/>
          <p14:tracePt t="19666" x="5295900" y="5411788"/>
          <p14:tracePt t="19683" x="5357813" y="5419725"/>
          <p14:tracePt t="19699" x="5402263" y="5419725"/>
          <p14:tracePt t="19716" x="5446713" y="5419725"/>
          <p14:tracePt t="19733" x="5518150" y="5419725"/>
          <p14:tracePt t="19750" x="5599113" y="5419725"/>
          <p14:tracePt t="19766" x="5680075" y="5419725"/>
          <p14:tracePt t="19783" x="5715000" y="5419725"/>
          <p14:tracePt t="19799" x="5741988" y="5419725"/>
          <p14:tracePt t="19816" x="5776913" y="5429250"/>
          <p14:tracePt t="19833" x="5822950" y="5446713"/>
          <p14:tracePt t="19849" x="5884863" y="5473700"/>
          <p14:tracePt t="19866" x="5965825" y="5473700"/>
          <p14:tracePt t="19883" x="6010275" y="5473700"/>
          <p14:tracePt t="19899" x="6045200" y="5473700"/>
          <p14:tracePt t="19916" x="6081713" y="5473700"/>
          <p14:tracePt t="19933" x="6116638" y="5473700"/>
          <p14:tracePt t="19949" x="6180138" y="5473700"/>
          <p14:tracePt t="19966" x="6205538" y="5465763"/>
          <p14:tracePt t="19983" x="6259513" y="5446713"/>
          <p14:tracePt t="20000" x="6269038" y="5446713"/>
          <p14:tracePt t="20033" x="6286500" y="5438775"/>
          <p14:tracePt t="20067" x="6286500" y="5429250"/>
          <p14:tracePt t="20090" x="6286500" y="5419725"/>
          <p14:tracePt t="20106" x="6303963" y="5402263"/>
          <p14:tracePt t="20123" x="6303963" y="5394325"/>
          <p14:tracePt t="20130" x="6303963" y="5384800"/>
          <p14:tracePt t="20170" x="6303963" y="5375275"/>
          <p14:tracePt t="20203" x="6303963" y="5367338"/>
          <p14:tracePt t="20227" x="6303963" y="5357813"/>
          <p14:tracePt t="20283" x="6296025" y="5348288"/>
          <p14:tracePt t="20291" x="6286500" y="5348288"/>
          <p14:tracePt t="20300" x="6269038" y="5330825"/>
          <p14:tracePt t="20317" x="6242050" y="5322888"/>
          <p14:tracePt t="20333" x="6215063" y="5313363"/>
          <p14:tracePt t="20350" x="6188075" y="5303838"/>
          <p14:tracePt t="20383" x="6180138" y="5295900"/>
          <p14:tracePt t="20411" x="6170613" y="5295900"/>
          <p14:tracePt t="20435" x="6161088" y="5295900"/>
          <p14:tracePt t="20515" x="6153150" y="5295900"/>
          <p14:tracePt t="20547" x="6143625" y="5295900"/>
          <p14:tracePt t="20603" x="6134100" y="5295900"/>
          <p14:tracePt t="20651" x="6126163" y="5295900"/>
          <p14:tracePt t="20691" x="6116638" y="5295900"/>
          <p14:tracePt t="20699" x="6108700" y="5295900"/>
          <p14:tracePt t="20715" x="6099175" y="5295900"/>
          <p14:tracePt t="20723" x="6089650" y="5295900"/>
          <p14:tracePt t="20739" x="6081713" y="5295900"/>
          <p14:tracePt t="20750" x="6062663" y="5295900"/>
          <p14:tracePt t="20767" x="6054725" y="5295900"/>
          <p14:tracePt t="20784" x="6054725" y="5286375"/>
          <p14:tracePt t="20803" x="6045200" y="5276850"/>
          <p14:tracePt t="20851" x="6037263" y="5276850"/>
          <p14:tracePt t="20907" x="6037263" y="5268913"/>
          <p14:tracePt t="21027" x="6037263" y="5251450"/>
          <p14:tracePt t="21107" x="6045200" y="5232400"/>
          <p14:tracePt t="21115" x="6054725" y="5205413"/>
          <p14:tracePt t="21131" x="6062663" y="5180013"/>
          <p14:tracePt t="21139" x="6072188" y="5160963"/>
          <p14:tracePt t="21150" x="6072188" y="5143500"/>
          <p14:tracePt t="21167" x="6072188" y="5072063"/>
          <p14:tracePt t="21184" x="6072188" y="5010150"/>
          <p14:tracePt t="21201" x="6072188" y="4919663"/>
          <p14:tracePt t="21217" x="6072188" y="4813300"/>
          <p14:tracePt t="21234" x="6072188" y="4751388"/>
          <p14:tracePt t="21251" x="6072188" y="4679950"/>
          <p14:tracePt t="21267" x="6099175" y="4633913"/>
          <p14:tracePt t="21284" x="6099175" y="4616450"/>
          <p14:tracePt t="21301" x="6099175" y="4598988"/>
          <p14:tracePt t="21317" x="6099175" y="4581525"/>
          <p14:tracePt t="21334" x="6108700" y="4554538"/>
          <p14:tracePt t="21351" x="6108700" y="4527550"/>
          <p14:tracePt t="21367" x="6108700" y="4491038"/>
          <p14:tracePt t="21384" x="6108700" y="4419600"/>
          <p14:tracePt t="21401" x="6108700" y="4313238"/>
          <p14:tracePt t="21417" x="6054725" y="4205288"/>
          <p14:tracePt t="21434" x="5973763" y="4116388"/>
          <p14:tracePt t="21451" x="5894388" y="4037013"/>
          <p14:tracePt t="21468" x="5875338" y="4037013"/>
          <p14:tracePt t="21507" x="5867400" y="4027488"/>
          <p14:tracePt t="21539" x="5857875" y="4027488"/>
          <p14:tracePt t="21547" x="5848350" y="4054475"/>
          <p14:tracePt t="21555" x="5840413" y="4081463"/>
          <p14:tracePt t="21571" x="5840413" y="4098925"/>
          <p14:tracePt t="21584" x="5840413" y="4108450"/>
          <p14:tracePt t="21601" x="5830888" y="4116388"/>
          <p14:tracePt t="21787" x="5822950" y="4125913"/>
          <p14:tracePt t="21795" x="5813425" y="4133850"/>
          <p14:tracePt t="21811" x="5803900" y="4143375"/>
          <p14:tracePt t="21827" x="5795963" y="4143375"/>
          <p14:tracePt t="21867" x="5786438" y="4143375"/>
          <p14:tracePt t="21875" x="5776913" y="4143375"/>
          <p14:tracePt t="21891" x="5768975" y="4143375"/>
          <p14:tracePt t="21901" x="5759450" y="4143375"/>
          <p14:tracePt t="21918" x="5741988" y="4143375"/>
          <p14:tracePt t="21934" x="5715000" y="4143375"/>
          <p14:tracePt t="21951" x="5697538" y="4143375"/>
          <p14:tracePt t="22940" x="5688013" y="4143375"/>
          <p14:tracePt t="22956" x="5688013" y="4133850"/>
          <p14:tracePt t="22964" x="5688013" y="4125913"/>
          <p14:tracePt t="22972" x="5688013" y="4116388"/>
          <p14:tracePt t="22986" x="5688013" y="4108450"/>
          <p14:tracePt t="23002" x="5688013" y="4071938"/>
          <p14:tracePt t="23019" x="5670550" y="4054475"/>
          <p14:tracePt t="23036" x="5653088" y="4010025"/>
          <p14:tracePt t="23052" x="5626100" y="3973513"/>
          <p14:tracePt t="23069" x="5599113" y="3956050"/>
          <p14:tracePt t="23085" x="5572125" y="3946525"/>
          <p14:tracePt t="23102" x="5518150" y="3946525"/>
          <p14:tracePt t="23119" x="5438775" y="3956050"/>
          <p14:tracePt t="23136" x="5419725" y="3965575"/>
          <p14:tracePt t="23276" x="5411788" y="3965575"/>
          <p14:tracePt t="23292" x="5411788" y="3956050"/>
          <p14:tracePt t="23300" x="5411788" y="3946525"/>
          <p14:tracePt t="23540" x="5419725" y="3956050"/>
          <p14:tracePt t="23548" x="5456238" y="3956050"/>
          <p14:tracePt t="23556" x="5483225" y="3956050"/>
          <p14:tracePt t="23569" x="5518150" y="3956050"/>
          <p14:tracePt t="23586" x="5589588" y="3919538"/>
          <p14:tracePt t="23603" x="5670550" y="3848100"/>
          <p14:tracePt t="23619" x="5732463" y="3759200"/>
          <p14:tracePt t="23636" x="5751513" y="3633788"/>
          <p14:tracePt t="23653" x="5795963" y="3536950"/>
          <p14:tracePt t="23669" x="5840413" y="3455988"/>
          <p14:tracePt t="23686" x="5867400" y="3394075"/>
          <p14:tracePt t="23703" x="5884863" y="3367088"/>
          <p14:tracePt t="23719" x="5894388" y="3357563"/>
          <p14:tracePt t="23736" x="5902325" y="3348038"/>
          <p14:tracePt t="23753" x="5919788" y="3330575"/>
          <p14:tracePt t="23769" x="5919788" y="3322638"/>
          <p14:tracePt t="23924" x="5911850" y="3313113"/>
          <p14:tracePt t="23932" x="5911850" y="3303588"/>
          <p14:tracePt t="23940" x="5902325" y="3303588"/>
          <p14:tracePt t="23953" x="5902325" y="3295650"/>
          <p14:tracePt t="23970" x="5884863" y="3295650"/>
          <p14:tracePt t="23986" x="5857875" y="3268663"/>
          <p14:tracePt t="24003" x="5830888" y="3268663"/>
          <p14:tracePt t="24044" x="5813425" y="3268663"/>
          <p14:tracePt t="24076" x="5803900" y="3268663"/>
          <p14:tracePt t="24084" x="5795963" y="3268663"/>
          <p14:tracePt t="24092" x="5786438" y="3268663"/>
          <p14:tracePt t="24103" x="5786438" y="3276600"/>
          <p14:tracePt t="24120" x="5776913" y="3276600"/>
          <p14:tracePt t="24140" x="5768975" y="3276600"/>
          <p14:tracePt t="24204" x="5759450" y="3286125"/>
          <p14:tracePt t="24212" x="5759450" y="3295650"/>
          <p14:tracePt t="24221" x="5751513" y="3303588"/>
          <p14:tracePt t="24237" x="5751513" y="3313113"/>
          <p14:tracePt t="24253" x="5732463" y="3330575"/>
          <p14:tracePt t="24270" x="5715000" y="3348038"/>
          <p14:tracePt t="24341" x="5715000" y="3357563"/>
          <p14:tracePt t="24349" x="5705475" y="3357563"/>
          <p14:tracePt t="24869" x="5697538" y="3357563"/>
          <p14:tracePt t="24877" x="5688013" y="3348038"/>
          <p14:tracePt t="24887" x="5688013" y="3295650"/>
          <p14:tracePt t="24904" x="5643563" y="3214688"/>
          <p14:tracePt t="24921" x="5626100" y="3133725"/>
          <p14:tracePt t="24937" x="5572125" y="2973388"/>
          <p14:tracePt t="24954" x="5554663" y="2840038"/>
          <p14:tracePt t="24971" x="5545138" y="2724150"/>
          <p14:tracePt t="24987" x="5537200" y="2679700"/>
          <p14:tracePt t="25004" x="5537200" y="2633663"/>
          <p14:tracePt t="25021" x="5554663" y="2554288"/>
          <p14:tracePt t="25037" x="5581650" y="2517775"/>
          <p14:tracePt t="25054" x="5589588" y="2482850"/>
          <p14:tracePt t="25071" x="5589588" y="2438400"/>
          <p14:tracePt t="25087" x="5599113" y="2384425"/>
          <p14:tracePt t="25104" x="5599113" y="2374900"/>
          <p14:tracePt t="25121" x="5599113" y="2357438"/>
          <p14:tracePt t="25154" x="5599113" y="2339975"/>
          <p14:tracePt t="25171" x="5589588" y="2303463"/>
          <p14:tracePt t="25187" x="5581650" y="2268538"/>
          <p14:tracePt t="25204" x="5537200" y="2197100"/>
          <p14:tracePt t="25221" x="5483225" y="2108200"/>
          <p14:tracePt t="25237" x="5446713" y="2081213"/>
          <p14:tracePt t="25254" x="5429250" y="2071688"/>
          <p14:tracePt t="25349" x="5419725" y="2071688"/>
          <p14:tracePt t="25357" x="5411788" y="2071688"/>
          <p14:tracePt t="25365" x="5402263" y="2071688"/>
          <p14:tracePt t="25429" x="5394325" y="2071688"/>
          <p14:tracePt t="25445" x="5384800" y="2071688"/>
          <p14:tracePt t="25461" x="5375275" y="2071688"/>
          <p14:tracePt t="25502" x="5367338" y="2071688"/>
          <p14:tracePt t="25509" x="5367338" y="2081213"/>
          <p14:tracePt t="25521" x="5348288" y="2098675"/>
          <p14:tracePt t="25538" x="5340350" y="2116138"/>
          <p14:tracePt t="25554" x="5330825" y="2133600"/>
          <p14:tracePt t="25845" x="5340350" y="2125663"/>
          <p14:tracePt t="25853" x="5357813" y="2108200"/>
          <p14:tracePt t="25861" x="5384800" y="2108200"/>
          <p14:tracePt t="25871" x="5402263" y="2098675"/>
          <p14:tracePt t="25888" x="5438775" y="2081213"/>
          <p14:tracePt t="25905" x="5465763" y="2081213"/>
          <p14:tracePt t="25921" x="5483225" y="2081213"/>
          <p14:tracePt t="25938" x="5510213" y="2081213"/>
          <p14:tracePt t="25955" x="5537200" y="2081213"/>
          <p14:tracePt t="25972" x="5589588" y="2081213"/>
          <p14:tracePt t="25988" x="5661025" y="2062163"/>
          <p14:tracePt t="26005" x="5724525" y="2036763"/>
          <p14:tracePt t="26021" x="5751513" y="2017713"/>
          <p14:tracePt t="26055" x="5759450" y="2017713"/>
          <p14:tracePt t="26071" x="5786438" y="2009775"/>
          <p14:tracePt t="26088" x="5803900" y="1990725"/>
          <p14:tracePt t="26105" x="5857875" y="1955800"/>
          <p14:tracePt t="26121" x="5973763" y="1893888"/>
          <p14:tracePt t="26138" x="6054725" y="1847850"/>
          <p14:tracePt t="26155" x="6116638" y="1822450"/>
          <p14:tracePt t="26171" x="6134100" y="1822450"/>
          <p14:tracePt t="26188" x="6170613" y="1822450"/>
          <p14:tracePt t="26205" x="6215063" y="1812925"/>
          <p14:tracePt t="26222" x="6215063" y="1803400"/>
          <p14:tracePt t="26238" x="6232525" y="1795463"/>
          <p14:tracePt t="26255" x="6242050" y="1776413"/>
          <p14:tracePt t="26272" x="6251575" y="1758950"/>
          <p14:tracePt t="26305" x="6259513" y="1751013"/>
          <p14:tracePt t="26325" x="6259513" y="1741488"/>
          <p14:tracePt t="26338" x="6269038" y="1731963"/>
          <p14:tracePt t="26358" x="6269038" y="1724025"/>
          <p14:tracePt t="26373" x="6269038" y="1714500"/>
          <p14:tracePt t="26389" x="6269038" y="1704975"/>
          <p14:tracePt t="26421" x="6269038" y="1697038"/>
          <p14:tracePt t="26437" x="6269038" y="1687513"/>
          <p14:tracePt t="26461" x="6269038" y="1679575"/>
          <p14:tracePt t="26469" x="6269038" y="1670050"/>
          <p14:tracePt t="26485" x="6269038" y="1660525"/>
          <p14:tracePt t="26509" x="6269038" y="1652588"/>
          <p14:tracePt t="26533" x="6259513" y="1643063"/>
          <p14:tracePt t="26557" x="6251575" y="1643063"/>
          <p14:tracePt t="26565" x="6232525" y="1643063"/>
          <p14:tracePt t="26581" x="6224588" y="1643063"/>
          <p14:tracePt t="26590" x="6215063" y="1643063"/>
          <p14:tracePt t="26606" x="6188075" y="1625600"/>
          <p14:tracePt t="26622" x="6170613" y="1625600"/>
          <p14:tracePt t="26639" x="6143625" y="1625600"/>
          <p14:tracePt t="26655" x="6116638" y="1625600"/>
          <p14:tracePt t="26672" x="6062663" y="1625600"/>
          <p14:tracePt t="26689" x="6027738" y="1625600"/>
          <p14:tracePt t="26706" x="5991225" y="1625600"/>
          <p14:tracePt t="26722" x="5965825" y="1625600"/>
          <p14:tracePt t="26739" x="5919788" y="1625600"/>
          <p14:tracePt t="26755" x="5867400" y="1625600"/>
          <p14:tracePt t="26772" x="5822950" y="1625600"/>
          <p14:tracePt t="26789" x="5715000" y="1625600"/>
          <p14:tracePt t="26806" x="5491163" y="1625600"/>
          <p14:tracePt t="26822" x="5357813" y="1625600"/>
          <p14:tracePt t="26839" x="5276850" y="1625600"/>
          <p14:tracePt t="26855" x="5197475" y="1625600"/>
          <p14:tracePt t="26872" x="5180013" y="1625600"/>
          <p14:tracePt t="26889" x="5170488" y="1625600"/>
          <p14:tracePt t="26966" x="5160963" y="1625600"/>
          <p14:tracePt t="27006" x="5153025" y="1625600"/>
          <p14:tracePt t="27030" x="5143500" y="1633538"/>
          <p14:tracePt t="27062" x="5133975" y="1633538"/>
          <p14:tracePt t="27070" x="5133975" y="1643063"/>
          <p14:tracePt t="27078" x="5116513" y="1652588"/>
          <p14:tracePt t="27094" x="5116513" y="1670050"/>
          <p14:tracePt t="27106" x="5116513" y="1687513"/>
          <p14:tracePt t="27123" x="5108575" y="1704975"/>
          <p14:tracePt t="27139" x="5108575" y="1741488"/>
          <p14:tracePt t="27156" x="5108575" y="1758950"/>
          <p14:tracePt t="27172" x="5108575" y="1768475"/>
          <p14:tracePt t="27189" x="5108575" y="1795463"/>
          <p14:tracePt t="27206" x="5108575" y="1847850"/>
          <p14:tracePt t="27223" x="5116513" y="1866900"/>
          <p14:tracePt t="27239" x="5126038" y="1884363"/>
          <p14:tracePt t="27256" x="5126038" y="1911350"/>
          <p14:tracePt t="27272" x="5143500" y="1938338"/>
          <p14:tracePt t="27289" x="5153025" y="1946275"/>
          <p14:tracePt t="27306" x="5170488" y="1955800"/>
          <p14:tracePt t="27323" x="5180013" y="1973263"/>
          <p14:tracePt t="27339" x="5197475" y="1982788"/>
          <p14:tracePt t="27356" x="5232400" y="1982788"/>
          <p14:tracePt t="27372" x="5286375" y="2000250"/>
          <p14:tracePt t="27389" x="5367338" y="2000250"/>
          <p14:tracePt t="27406" x="5429250" y="2000250"/>
          <p14:tracePt t="27423" x="5446713" y="2000250"/>
          <p14:tracePt t="27439" x="5456238" y="2000250"/>
          <p14:tracePt t="27456" x="5473700" y="1990725"/>
          <p14:tracePt t="27473" x="5510213" y="1973263"/>
          <p14:tracePt t="27489" x="5537200" y="1973263"/>
          <p14:tracePt t="27506" x="5608638" y="1965325"/>
          <p14:tracePt t="27523" x="5661025" y="1965325"/>
          <p14:tracePt t="27539" x="5705475" y="1965325"/>
          <p14:tracePt t="27556" x="5751513" y="1965325"/>
          <p14:tracePt t="27573" x="5786438" y="1965325"/>
          <p14:tracePt t="27590" x="5840413" y="1965325"/>
          <p14:tracePt t="27606" x="5894388" y="1965325"/>
          <p14:tracePt t="27623" x="5956300" y="1965325"/>
          <p14:tracePt t="27640" x="6000750" y="1965325"/>
          <p14:tracePt t="27656" x="6010275" y="1965325"/>
          <p14:tracePt t="27673" x="6018213" y="1965325"/>
          <p14:tracePt t="27689" x="6027738" y="1965325"/>
          <p14:tracePt t="27706" x="6054725" y="1965325"/>
          <p14:tracePt t="27723" x="6099175" y="1965325"/>
          <p14:tracePt t="27740" x="6170613" y="1965325"/>
          <p14:tracePt t="27756" x="6215063" y="1965325"/>
          <p14:tracePt t="27773" x="6224588" y="1965325"/>
          <p14:tracePt t="27854" x="6232525" y="1965325"/>
          <p14:tracePt t="27878" x="6242050" y="1965325"/>
          <p14:tracePt t="27926" x="6251575" y="1965325"/>
          <p14:tracePt t="27958" x="6259513" y="1965325"/>
          <p14:tracePt t="27990" x="6269038" y="1965325"/>
          <p14:tracePt t="27998" x="6276975" y="1965325"/>
          <p14:tracePt t="28014" x="6296025" y="1965325"/>
          <p14:tracePt t="28023" x="6303963" y="1965325"/>
          <p14:tracePt t="28040" x="6313488" y="1955800"/>
          <p14:tracePt t="28056" x="6323013" y="1946275"/>
          <p14:tracePt t="28073" x="6330950" y="1938338"/>
          <p14:tracePt t="28090" x="6340475" y="1901825"/>
          <p14:tracePt t="28107" x="6340475" y="1884363"/>
          <p14:tracePt t="28123" x="6340475" y="1847850"/>
          <p14:tracePt t="28140" x="6340475" y="1830388"/>
          <p14:tracePt t="28157" x="6340475" y="1822450"/>
          <p14:tracePt t="28190" x="6340475" y="1803400"/>
          <p14:tracePt t="28206" x="6340475" y="1795463"/>
          <p14:tracePt t="28223" x="6340475" y="1785938"/>
          <p14:tracePt t="28240" x="6340475" y="1751013"/>
          <p14:tracePt t="28257" x="6340475" y="1724025"/>
          <p14:tracePt t="28273" x="6340475" y="1697038"/>
          <p14:tracePt t="28290" x="6340475" y="1660525"/>
          <p14:tracePt t="28307" x="6340475" y="1625600"/>
          <p14:tracePt t="28323" x="6323013" y="1589088"/>
          <p14:tracePt t="28340" x="6286500" y="1562100"/>
          <p14:tracePt t="28357" x="6269038" y="1544638"/>
          <p14:tracePt t="28373" x="6232525" y="1536700"/>
          <p14:tracePt t="28407" x="6215063" y="1536700"/>
          <p14:tracePt t="28423" x="6205538" y="1536700"/>
          <p14:tracePt t="28440" x="6180138" y="1536700"/>
          <p14:tracePt t="28457" x="6126163" y="1536700"/>
          <p14:tracePt t="28473" x="6054725" y="1536700"/>
          <p14:tracePt t="28490" x="6010275" y="1536700"/>
          <p14:tracePt t="28507" x="5973763" y="1536700"/>
          <p14:tracePt t="28523" x="5938838" y="1536700"/>
          <p14:tracePt t="28540" x="5875338" y="1536700"/>
          <p14:tracePt t="28557" x="5786438" y="1536700"/>
          <p14:tracePt t="28574" x="5715000" y="1554163"/>
          <p14:tracePt t="28590" x="5608638" y="1571625"/>
          <p14:tracePt t="28607" x="5537200" y="1571625"/>
          <p14:tracePt t="28623" x="5483225" y="1571625"/>
          <p14:tracePt t="28640" x="5419725" y="1589088"/>
          <p14:tracePt t="28657" x="5357813" y="1589088"/>
          <p14:tracePt t="28674" x="5276850" y="1589088"/>
          <p14:tracePt t="28690" x="5214938" y="1589088"/>
          <p14:tracePt t="28707" x="5153025" y="1589088"/>
          <p14:tracePt t="28724" x="5072063" y="1598613"/>
          <p14:tracePt t="28740" x="5018088" y="1633538"/>
          <p14:tracePt t="28757" x="4965700" y="1660525"/>
          <p14:tracePt t="28774" x="4929188" y="1687513"/>
          <p14:tracePt t="28790" x="4902200" y="1714500"/>
          <p14:tracePt t="28807" x="4902200" y="1731963"/>
          <p14:tracePt t="28824" x="4902200" y="1741488"/>
          <p14:tracePt t="28841" x="4902200" y="1758950"/>
          <p14:tracePt t="28857" x="4902200" y="1785938"/>
          <p14:tracePt t="28874" x="4919663" y="1839913"/>
          <p14:tracePt t="28890" x="4983163" y="1901825"/>
          <p14:tracePt t="28907" x="5099050" y="1982788"/>
          <p14:tracePt t="28924" x="5214938" y="2036763"/>
          <p14:tracePt t="28940" x="5357813" y="2089150"/>
          <p14:tracePt t="28957" x="5473700" y="2116138"/>
          <p14:tracePt t="28974" x="5572125" y="2152650"/>
          <p14:tracePt t="28991" x="5634038" y="2160588"/>
          <p14:tracePt t="29007" x="5670550" y="2160588"/>
          <p14:tracePt t="29024" x="5688013" y="2160588"/>
          <p14:tracePt t="29041" x="5715000" y="2160588"/>
          <p14:tracePt t="29057" x="5724525" y="2160588"/>
          <p14:tracePt t="29074" x="5751513" y="2160588"/>
          <p14:tracePt t="29091" x="5776913" y="2143125"/>
          <p14:tracePt t="29107" x="5813425" y="2116138"/>
          <p14:tracePt t="29124" x="5848350" y="2098675"/>
          <p14:tracePt t="29141" x="5884863" y="2089150"/>
          <p14:tracePt t="29157" x="5929313" y="2062163"/>
          <p14:tracePt t="29174" x="5946775" y="2044700"/>
          <p14:tracePt t="29191" x="5965825" y="2036763"/>
          <p14:tracePt t="29207" x="5965825" y="2027238"/>
          <p14:tracePt t="29224" x="5973763" y="2009775"/>
          <p14:tracePt t="29241" x="5973763" y="1982788"/>
          <p14:tracePt t="29274" x="5973763" y="1965325"/>
          <p14:tracePt t="29291" x="5973763" y="1955800"/>
          <p14:tracePt t="29307" x="5973763" y="1946275"/>
          <p14:tracePt t="29324" x="5973763" y="1938338"/>
          <p14:tracePt t="29341" x="5973763" y="1928813"/>
          <p14:tracePt t="29358" x="5983288" y="1928813"/>
          <p14:tracePt t="29479" x="5991225" y="1928813"/>
          <p14:tracePt t="29719" x="5991225" y="1938338"/>
          <p14:tracePt t="29831" x="5973763" y="1938338"/>
          <p14:tracePt t="30039" x="5965825" y="1938338"/>
          <p14:tracePt t="30695" x="5946775" y="1938338"/>
          <p14:tracePt t="31656" x="5938838" y="1938338"/>
          <p14:tracePt t="31840" x="5919788" y="1938338"/>
          <p14:tracePt t="31872" x="5911850" y="1946275"/>
          <p14:tracePt t="31880" x="5902325" y="1946275"/>
          <p14:tracePt t="32112" x="5894388" y="1946275"/>
          <p14:tracePt t="33033" x="5875338" y="1965325"/>
          <p14:tracePt t="33321" x="5857875" y="1965325"/>
          <p14:tracePt t="33385" x="5884863" y="1965325"/>
          <p14:tracePt t="33393" x="5894388" y="1965325"/>
          <p14:tracePt t="33401" x="5902325" y="1965325"/>
          <p14:tracePt t="33417" x="5911850" y="1973263"/>
          <p14:tracePt t="33433" x="5919788" y="1982788"/>
          <p14:tracePt t="33444" x="5929313" y="2017713"/>
          <p14:tracePt t="33461" x="5946775" y="2062163"/>
          <p14:tracePt t="33478" x="5956300" y="2116138"/>
          <p14:tracePt t="33494" x="5965825" y="2160588"/>
          <p14:tracePt t="33528" x="5902325" y="2170113"/>
          <p14:tracePt t="33544" x="5741988" y="2152650"/>
          <p14:tracePt t="33561" x="5670550" y="2152650"/>
          <p14:tracePt t="33578" x="5572125" y="2108200"/>
          <p14:tracePt t="33594" x="5581650" y="2108200"/>
          <p14:tracePt t="37442" x="5581650" y="2125663"/>
          <p14:tracePt t="37506" x="5608638" y="2125663"/>
          <p14:tracePt t="37515" x="5670550" y="2125663"/>
          <p14:tracePt t="37522" x="5688013" y="2125663"/>
          <p14:tracePt t="37532" x="5705475" y="2125663"/>
          <p14:tracePt t="37548" x="5732463" y="2125663"/>
          <p14:tracePt t="37565" x="5759450" y="2125663"/>
          <p14:tracePt t="37581" x="5768975" y="2125663"/>
          <p14:tracePt t="37614" x="5813425" y="2125663"/>
          <p14:tracePt t="37631" x="6062663" y="2205038"/>
          <p14:tracePt t="37648" x="6938963" y="2482850"/>
          <p14:tracePt t="37665" x="8099425" y="2652713"/>
          <p14:tracePt t="37681" x="9331325" y="2705100"/>
          <p14:tracePt t="37698" x="10233025" y="2705100"/>
          <p14:tracePt t="37715" x="10947400" y="2500313"/>
          <p14:tracePt t="37731" x="11090275" y="2357438"/>
          <p14:tracePt t="37748" x="11134725" y="2232025"/>
          <p14:tracePt t="37765" x="11134725" y="2179638"/>
          <p14:tracePt t="37781" x="11134725" y="2170113"/>
          <p14:tracePt t="37798" x="11134725" y="2160588"/>
          <p14:tracePt t="37815" x="11144250" y="2160588"/>
          <p14:tracePt t="37831" x="11161713" y="2160588"/>
          <p14:tracePt t="37848" x="11206163" y="2179638"/>
          <p14:tracePt t="37865" x="11341100" y="2224088"/>
          <p14:tracePt t="37882" x="11510963" y="2303463"/>
          <p14:tracePt t="37899" x="11903075" y="2312988"/>
          <p14:tracePt t="37915" x="12153900" y="2286000"/>
          <p14:tracePt t="37932" x="12188825" y="2187575"/>
          <p14:tracePt t="37948" x="12188825" y="2054225"/>
          <p14:tracePt t="37965" x="12188825" y="1901825"/>
          <p14:tracePt t="37982" x="12161838" y="1751013"/>
          <p14:tracePt t="37998" x="12055475" y="1589088"/>
          <p14:tracePt t="38015" x="11930063" y="1455738"/>
          <p14:tracePt t="38032" x="11876088" y="1419225"/>
          <p14:tracePt t="38048" x="11831638" y="1411288"/>
          <p14:tracePt t="38065" x="11814175" y="1401763"/>
          <p14:tracePt t="38082" x="11804650" y="1401763"/>
          <p14:tracePt t="38099" x="11769725" y="1393825"/>
          <p14:tracePt t="38115" x="11742738" y="1374775"/>
          <p14:tracePt t="38132" x="11698288" y="1347788"/>
          <p14:tracePt t="38148" x="11644313" y="1322388"/>
          <p14:tracePt t="38165" x="11572875" y="1303338"/>
          <p14:tracePt t="38182" x="11501438" y="1250950"/>
          <p14:tracePt t="38199" x="11447463" y="1231900"/>
          <p14:tracePt t="38215" x="11349038" y="1196975"/>
          <p14:tracePt t="38232" x="11198225" y="1179513"/>
          <p14:tracePt t="38248" x="11037888" y="1152525"/>
          <p14:tracePt t="38265" x="10902950" y="1152525"/>
          <p14:tracePt t="38282" x="10831513" y="1152525"/>
          <p14:tracePt t="38299" x="10787063" y="1152525"/>
          <p14:tracePt t="38315" x="10769600" y="1152525"/>
          <p14:tracePt t="38332" x="10760075" y="1160463"/>
          <p14:tracePt t="38349" x="10733088" y="1179513"/>
          <p14:tracePt t="38365" x="10715625" y="1187450"/>
          <p14:tracePt t="38382" x="10688638" y="1196975"/>
          <p14:tracePt t="38399" x="10671175" y="1214438"/>
          <p14:tracePt t="38415" x="10626725" y="1241425"/>
          <p14:tracePt t="38432" x="10572750" y="1295400"/>
          <p14:tracePt t="38449" x="10528300" y="1357313"/>
          <p14:tracePt t="38465" x="10501313" y="1411288"/>
          <p14:tracePt t="38482" x="10501313" y="1455738"/>
          <p14:tracePt t="38499" x="10491788" y="1509713"/>
          <p14:tracePt t="38515" x="10491788" y="1554163"/>
          <p14:tracePt t="38532" x="10491788" y="1633538"/>
          <p14:tracePt t="38549" x="10491788" y="1751013"/>
          <p14:tracePt t="38565" x="10483850" y="1847850"/>
          <p14:tracePt t="38582" x="10466388" y="1938338"/>
          <p14:tracePt t="38599" x="10456863" y="1982788"/>
          <p14:tracePt t="38615" x="10456863" y="2000250"/>
          <p14:tracePt t="38632" x="10466388" y="2027238"/>
          <p14:tracePt t="38649" x="10483850" y="2036763"/>
          <p14:tracePt t="38665" x="10491788" y="2036763"/>
          <p14:tracePt t="38682" x="10518775" y="2054225"/>
          <p14:tracePt t="38699" x="10644188" y="2108200"/>
          <p14:tracePt t="38716" x="10769600" y="2152650"/>
          <p14:tracePt t="38732" x="10902950" y="2160588"/>
          <p14:tracePt t="38749" x="10974388" y="2160588"/>
          <p14:tracePt t="38766" x="11045825" y="2133600"/>
          <p14:tracePt t="38782" x="11072813" y="2089150"/>
          <p14:tracePt t="38799" x="11090275" y="2054225"/>
          <p14:tracePt t="38815" x="11099800" y="2017713"/>
          <p14:tracePt t="38832" x="11109325" y="1973263"/>
          <p14:tracePt t="38849" x="11126788" y="1893888"/>
          <p14:tracePt t="38866" x="11126788" y="1785938"/>
          <p14:tracePt t="38882" x="11126788" y="1741488"/>
          <p14:tracePt t="38899" x="11126788" y="1660525"/>
          <p14:tracePt t="38916" x="11126788" y="1608138"/>
          <p14:tracePt t="38932" x="11126788" y="1571625"/>
          <p14:tracePt t="38949" x="11126788" y="1562100"/>
          <p14:tracePt t="38966" x="11117263" y="1544638"/>
          <p14:tracePt t="38982" x="11109325" y="1536700"/>
          <p14:tracePt t="38999" x="11099800" y="1527175"/>
          <p14:tracePt t="39016" x="11082338" y="1509713"/>
          <p14:tracePt t="39032" x="11063288" y="1482725"/>
          <p14:tracePt t="39049" x="11028363" y="1446213"/>
          <p14:tracePt t="39066" x="10991850" y="1393825"/>
          <p14:tracePt t="39082" x="10966450" y="1357313"/>
          <p14:tracePt t="39099" x="10912475" y="1285875"/>
          <p14:tracePt t="39116" x="10902950" y="1285875"/>
          <p14:tracePt t="39132" x="10902950" y="1276350"/>
          <p14:tracePt t="39171" x="10885488" y="1276350"/>
          <p14:tracePt t="39227" x="10875963" y="1276350"/>
          <p14:tracePt t="39251" x="10858500" y="1276350"/>
          <p14:tracePt t="39267" x="10848975" y="1276350"/>
          <p14:tracePt t="39275" x="10841038" y="1268413"/>
          <p14:tracePt t="39283" x="10831513" y="1258888"/>
          <p14:tracePt t="39307" x="10823575" y="1258888"/>
          <p14:tracePt t="39371" x="10814050" y="1250950"/>
          <p14:tracePt t="39379" x="10804525" y="1250950"/>
          <p14:tracePt t="39387" x="10796588" y="1250950"/>
          <p14:tracePt t="39399" x="10787063" y="1250950"/>
          <p14:tracePt t="39416" x="10777538" y="1250950"/>
          <p14:tracePt t="39435" x="10769600" y="1250950"/>
          <p14:tracePt t="39449" x="10760075" y="1250950"/>
          <p14:tracePt t="39466" x="10742613" y="1250950"/>
          <p14:tracePt t="39483" x="10715625" y="1250950"/>
          <p14:tracePt t="39499" x="10688638" y="1258888"/>
          <p14:tracePt t="39516" x="10688638" y="1268413"/>
          <p14:tracePt t="39563" x="10680700" y="1276350"/>
          <p14:tracePt t="39579" x="10671175" y="1285875"/>
          <p14:tracePt t="39587" x="10671175" y="1295400"/>
          <p14:tracePt t="39600" x="10661650" y="1312863"/>
          <p14:tracePt t="39616" x="10653713" y="1339850"/>
          <p14:tracePt t="39633" x="10644188" y="1357313"/>
          <p14:tracePt t="39732" x="10644188" y="1374775"/>
          <p14:tracePt t="39740" x="10644188" y="1401763"/>
          <p14:tracePt t="39750" x="10644188" y="1411288"/>
          <p14:tracePt t="39766" x="10644188" y="1473200"/>
          <p14:tracePt t="39783" x="10644188" y="1517650"/>
          <p14:tracePt t="39800" x="10644188" y="1562100"/>
          <p14:tracePt t="39816" x="10653713" y="1589088"/>
          <p14:tracePt t="39833" x="10661650" y="1616075"/>
          <p14:tracePt t="39850" x="10671175" y="1633538"/>
          <p14:tracePt t="39866" x="10688638" y="1660525"/>
          <p14:tracePt t="39883" x="10752138" y="1724025"/>
          <p14:tracePt t="39900" x="10804525" y="1776413"/>
          <p14:tracePt t="39917" x="10848975" y="1812925"/>
          <p14:tracePt t="39933" x="10875963" y="1830388"/>
          <p14:tracePt t="39950" x="10912475" y="1830388"/>
          <p14:tracePt t="39966" x="10939463" y="1830388"/>
          <p14:tracePt t="39983" x="10966450" y="1830388"/>
          <p14:tracePt t="40000" x="10983913" y="1803400"/>
          <p14:tracePt t="40017" x="11001375" y="1785938"/>
          <p14:tracePt t="40033" x="11001375" y="1776413"/>
          <p14:tracePt t="40050" x="11010900" y="1768475"/>
          <p14:tracePt t="40067" x="11028363" y="1758950"/>
          <p14:tracePt t="40084" x="11072813" y="1714500"/>
          <p14:tracePt t="40100" x="11099800" y="1652588"/>
          <p14:tracePt t="40117" x="11126788" y="1562100"/>
          <p14:tracePt t="40133" x="11134725" y="1465263"/>
          <p14:tracePt t="40150" x="11153775" y="1393825"/>
          <p14:tracePt t="40167" x="11153775" y="1339850"/>
          <p14:tracePt t="40183" x="11161713" y="1312863"/>
          <p14:tracePt t="40200" x="11161713" y="1303338"/>
          <p14:tracePt t="40217" x="11161713" y="1295400"/>
          <p14:tracePt t="40233" x="11161713" y="1285875"/>
          <p14:tracePt t="40250" x="11153775" y="1258888"/>
          <p14:tracePt t="40267" x="11134725" y="1231900"/>
          <p14:tracePt t="40284" x="11082338" y="1160463"/>
          <p14:tracePt t="40300" x="11018838" y="1081088"/>
          <p14:tracePt t="40317" x="10983913" y="1044575"/>
          <p14:tracePt t="40333" x="10939463" y="1017588"/>
          <p14:tracePt t="40350" x="10929938" y="1009650"/>
          <p14:tracePt t="40383" x="10912475" y="1009650"/>
          <p14:tracePt t="40400" x="10858500" y="1027113"/>
          <p14:tracePt t="40417" x="10823575" y="1027113"/>
          <p14:tracePt t="40434" x="10787063" y="1036638"/>
          <p14:tracePt t="40450" x="10715625" y="1054100"/>
          <p14:tracePt t="40452" x="10706100" y="1054100"/>
          <p14:tracePt t="40467" x="10688638" y="1062038"/>
          <p14:tracePt t="40484" x="10680700" y="1071563"/>
          <p14:tracePt t="40517" x="10671175" y="1081088"/>
          <p14:tracePt t="40534" x="10671175" y="1089025"/>
          <p14:tracePt t="40550" x="10661650" y="1089025"/>
          <p14:tracePt t="40567" x="10661650" y="1098550"/>
          <p14:tracePt t="40724" x="10653713" y="1108075"/>
          <p14:tracePt t="40884" x="10634663" y="1108075"/>
          <p14:tracePt t="40892" x="10626725" y="1108075"/>
          <p14:tracePt t="40916" x="10590213" y="1116013"/>
          <p14:tracePt t="40924" x="10572750" y="1116013"/>
          <p14:tracePt t="40934" x="10545763" y="1125538"/>
          <p14:tracePt t="40951" x="10501313" y="1143000"/>
          <p14:tracePt t="40967" x="10456863" y="1169988"/>
          <p14:tracePt t="40984" x="10420350" y="1179513"/>
          <p14:tracePt t="41001" x="10358438" y="1196975"/>
          <p14:tracePt t="41017" x="10313988" y="1204913"/>
          <p14:tracePt t="41034" x="10269538" y="1241425"/>
          <p14:tracePt t="41051" x="10215563" y="1295400"/>
          <p14:tracePt t="41068" x="10206038" y="1330325"/>
          <p14:tracePt t="41084" x="10188575" y="1384300"/>
          <p14:tracePt t="41101" x="10188575" y="1428750"/>
          <p14:tracePt t="41117" x="10188575" y="1455738"/>
          <p14:tracePt t="41134" x="10180638" y="1482725"/>
          <p14:tracePt t="41151" x="10180638" y="1500188"/>
          <p14:tracePt t="41168" x="10180638" y="1527175"/>
          <p14:tracePt t="41184" x="10180638" y="1544638"/>
          <p14:tracePt t="41201" x="10180638" y="1562100"/>
          <p14:tracePt t="41218" x="10180638" y="1589088"/>
          <p14:tracePt t="41235" x="10180638" y="1625600"/>
          <p14:tracePt t="41251" x="10180638" y="1652588"/>
          <p14:tracePt t="41268" x="10180638" y="1687513"/>
          <p14:tracePt t="41284" x="10180638" y="1714500"/>
          <p14:tracePt t="41301" x="10180638" y="1741488"/>
          <p14:tracePt t="41318" x="10188575" y="1758950"/>
          <p14:tracePt t="41335" x="10188575" y="1785938"/>
          <p14:tracePt t="41351" x="10188575" y="1830388"/>
          <p14:tracePt t="41368" x="10198100" y="1857375"/>
          <p14:tracePt t="41384" x="10198100" y="1893888"/>
          <p14:tracePt t="41401" x="10198100" y="1919288"/>
          <p14:tracePt t="41418" x="10198100" y="1946275"/>
          <p14:tracePt t="41435" x="10206038" y="1965325"/>
          <p14:tracePt t="41451" x="10215563" y="1982788"/>
          <p14:tracePt t="41468" x="10225088" y="2000250"/>
          <p14:tracePt t="41485" x="10225088" y="2009775"/>
          <p14:tracePt t="41501" x="10225088" y="2036763"/>
          <p14:tracePt t="41518" x="10225088" y="2054225"/>
          <p14:tracePt t="41535" x="10242550" y="2071688"/>
          <p14:tracePt t="41568" x="10242550" y="2089150"/>
          <p14:tracePt t="42341" x="10252075" y="2071688"/>
          <p14:tracePt t="42349" x="10260013" y="2017713"/>
          <p14:tracePt t="42357" x="10287000" y="1965325"/>
          <p14:tracePt t="42369" x="10323513" y="1893888"/>
          <p14:tracePt t="42385" x="10420350" y="1731963"/>
          <p14:tracePt t="42402" x="10518775" y="1670050"/>
          <p14:tracePt t="42419" x="10563225" y="1625600"/>
          <p14:tracePt t="42435" x="10563225" y="1616075"/>
          <p14:tracePt t="42452" x="10572750" y="1616075"/>
          <p14:tracePt t="42454" x="10590213" y="1598613"/>
          <p14:tracePt t="42469" x="10609263" y="1589088"/>
          <p14:tracePt t="42486" x="10688638" y="1562100"/>
          <p14:tracePt t="42502" x="10742613" y="1536700"/>
          <p14:tracePt t="42519" x="10777538" y="1517650"/>
          <p14:tracePt t="42535" x="10787063" y="1509713"/>
          <p14:tracePt t="42552" x="10796588" y="1509713"/>
          <p14:tracePt t="42569" x="10848975" y="1482725"/>
          <p14:tracePt t="42585" x="10912475" y="1446213"/>
          <p14:tracePt t="42602" x="10956925" y="1411288"/>
          <p14:tracePt t="42619" x="10983913" y="1366838"/>
          <p14:tracePt t="42636" x="11001375" y="1347788"/>
          <p14:tracePt t="42652" x="11001375" y="1330325"/>
          <p14:tracePt t="42669" x="11001375" y="1322388"/>
          <p14:tracePt t="42686" x="11001375" y="1303338"/>
          <p14:tracePt t="42733" x="11001375" y="1295400"/>
          <p14:tracePt t="42781" x="11001375" y="1276350"/>
          <p14:tracePt t="42813" x="11001375" y="1268413"/>
          <p14:tracePt t="42829" x="11001375" y="1258888"/>
          <p14:tracePt t="42861" x="10991850" y="1250950"/>
          <p14:tracePt t="42877" x="10983913" y="1250950"/>
          <p14:tracePt t="42901" x="10974388" y="1241425"/>
          <p14:tracePt t="42933" x="10966450" y="1241425"/>
          <p14:tracePt t="42957" x="10956925" y="1241425"/>
          <p14:tracePt t="42965" x="10947400" y="1241425"/>
          <p14:tracePt t="42997" x="10939463" y="1241425"/>
          <p14:tracePt t="43037" x="10920413" y="1250950"/>
          <p14:tracePt t="43053" x="10912475" y="1258888"/>
          <p14:tracePt t="43061" x="10912475" y="1276350"/>
          <p14:tracePt t="43077" x="10902950" y="1295400"/>
          <p14:tracePt t="43093" x="10895013" y="1303338"/>
          <p14:tracePt t="43102" x="10895013" y="1322388"/>
          <p14:tracePt t="43119" x="10885488" y="1330325"/>
          <p14:tracePt t="43136" x="10885488" y="1347788"/>
          <p14:tracePt t="43153" x="10885488" y="1374775"/>
          <p14:tracePt t="43169" x="10885488" y="1401763"/>
          <p14:tracePt t="43186" x="10885488" y="1438275"/>
          <p14:tracePt t="43203" x="10885488" y="1455738"/>
          <p14:tracePt t="43219" x="10885488" y="1473200"/>
          <p14:tracePt t="43236" x="10885488" y="1500188"/>
          <p14:tracePt t="43253" x="10885488" y="1509713"/>
          <p14:tracePt t="43286" x="10885488" y="1517650"/>
          <p14:tracePt t="43303" x="10885488" y="1536700"/>
          <p14:tracePt t="43319" x="10885488" y="1554163"/>
          <p14:tracePt t="43336" x="10885488" y="1571625"/>
          <p14:tracePt t="43369" x="10885488" y="1581150"/>
          <p14:tracePt t="43509" x="10885488" y="1589088"/>
          <p14:tracePt t="43541" x="10885488" y="1598613"/>
          <p14:tracePt t="43565" x="10885488" y="1608138"/>
          <p14:tracePt t="43574" x="10895013" y="1616075"/>
          <p14:tracePt t="43669" x="10902950" y="1633538"/>
          <p14:tracePt t="43685" x="10912475" y="1643063"/>
          <p14:tracePt t="43838" x="10920413" y="1643063"/>
          <p14:tracePt t="44942" x="10912475" y="1643063"/>
          <p14:tracePt t="44958" x="10895013" y="1643063"/>
          <p14:tracePt t="44966" x="10895013" y="1633538"/>
          <p14:tracePt t="44974" x="10885488" y="1633538"/>
          <p14:tracePt t="44990" x="10875963" y="1633538"/>
          <p14:tracePt t="45014" x="10868025" y="1633538"/>
          <p14:tracePt t="45022" x="10858500" y="1633538"/>
          <p14:tracePt t="45038" x="10848975" y="1633538"/>
          <p14:tracePt t="45054" x="10831513" y="1643063"/>
          <p14:tracePt t="45071" x="10831513" y="1652588"/>
          <p14:tracePt t="45088" x="10831513" y="1660525"/>
          <p14:tracePt t="45104" x="10814050" y="1670050"/>
          <p14:tracePt t="45121" x="10804525" y="1687513"/>
          <p14:tracePt t="45138" x="10787063" y="1714500"/>
          <p14:tracePt t="45154" x="10777538" y="1731963"/>
          <p14:tracePt t="45171" x="10769600" y="1741488"/>
          <p14:tracePt t="45188" x="10769600" y="1751013"/>
          <p14:tracePt t="45222" x="10760075" y="1751013"/>
          <p14:tracePt t="45278" x="10752138" y="1751013"/>
          <p14:tracePt t="45302" x="10733088" y="1751013"/>
          <p14:tracePt t="45334" x="10725150" y="1751013"/>
          <p14:tracePt t="45350" x="10706100" y="1751013"/>
          <p14:tracePt t="45382" x="10698163" y="1751013"/>
          <p14:tracePt t="45462" x="10688638" y="1751013"/>
          <p14:tracePt t="45470" x="10680700" y="1751013"/>
          <p14:tracePt t="45486" x="10671175" y="1751013"/>
          <p14:tracePt t="45518" x="10661650" y="1741488"/>
          <p14:tracePt t="45526" x="10661650" y="1731963"/>
          <p14:tracePt t="45550" x="10653713" y="1731963"/>
          <p14:tracePt t="45566" x="10644188" y="1724025"/>
          <p14:tracePt t="45590" x="10626725" y="1724025"/>
          <p14:tracePt t="45598" x="10617200" y="1724025"/>
          <p14:tracePt t="45614" x="10599738" y="1724025"/>
          <p14:tracePt t="45623" x="10582275" y="1724025"/>
          <p14:tracePt t="45639" x="10563225" y="1724025"/>
          <p14:tracePt t="45655" x="10555288" y="1724025"/>
          <p14:tracePt t="45671" x="10545763" y="1724025"/>
          <p14:tracePt t="45688" x="10537825" y="1724025"/>
          <p14:tracePt t="45705" x="10518775" y="1724025"/>
          <p14:tracePt t="45721" x="10510838" y="1724025"/>
          <p14:tracePt t="45738" x="10501313" y="1724025"/>
          <p14:tracePt t="45790" x="10491788" y="1724025"/>
          <p14:tracePt t="45807" x="10483850" y="1724025"/>
          <p14:tracePt t="45847" x="10474325" y="1731963"/>
          <p14:tracePt t="45863" x="10456863" y="1741488"/>
          <p14:tracePt t="45894" x="10447338" y="1741488"/>
          <p14:tracePt t="45927" x="10447338" y="1751013"/>
          <p14:tracePt t="45951" x="10429875" y="1751013"/>
          <p14:tracePt t="45990" x="10429875" y="1758950"/>
          <p14:tracePt t="46015" x="10420350" y="1768475"/>
          <p14:tracePt t="46039" x="10412413" y="1776413"/>
          <p14:tracePt t="46079" x="10402888" y="1776413"/>
          <p14:tracePt t="46087" x="10394950" y="1785938"/>
          <p14:tracePt t="46118" x="10375900" y="1795463"/>
          <p14:tracePt t="46127" x="10367963" y="1795463"/>
          <p14:tracePt t="46135" x="10367963" y="1803400"/>
          <p14:tracePt t="46143" x="10358438" y="1812925"/>
          <p14:tracePt t="46158" x="10348913" y="1812925"/>
          <p14:tracePt t="46182" x="10340975" y="1822450"/>
          <p14:tracePt t="46199" x="10331450" y="1822450"/>
          <p14:tracePt t="46206" x="10331450" y="1830388"/>
          <p14:tracePt t="46222" x="10323513" y="1830388"/>
          <p14:tracePt t="46238" x="10323513" y="1839913"/>
          <p14:tracePt t="46255" x="10313988" y="1839913"/>
          <p14:tracePt t="46272" x="10313988" y="1847850"/>
          <p14:tracePt t="46289" x="10313988" y="1857375"/>
          <p14:tracePt t="46305" x="10313988" y="1866900"/>
          <p14:tracePt t="46322" x="10313988" y="1874838"/>
          <p14:tracePt t="46339" x="10313988" y="1884363"/>
          <p14:tracePt t="46355" x="10313988" y="1893888"/>
          <p14:tracePt t="46375" x="10313988" y="1901825"/>
          <p14:tracePt t="46391" x="10313988" y="1919288"/>
          <p14:tracePt t="46407" x="10323513" y="1928813"/>
          <p14:tracePt t="46423" x="10331450" y="1946275"/>
          <p14:tracePt t="46439" x="10340975" y="1946275"/>
          <p14:tracePt t="46456" x="10348913" y="1946275"/>
          <p14:tracePt t="46519" x="10367963" y="1955800"/>
          <p14:tracePt t="46535" x="10375900" y="1965325"/>
          <p14:tracePt t="46543" x="10375900" y="1973263"/>
          <p14:tracePt t="46551" x="10385425" y="1982788"/>
          <p14:tracePt t="46559" x="10402888" y="1990725"/>
          <p14:tracePt t="46572" x="10412413" y="2000250"/>
          <p14:tracePt t="46589" x="10439400" y="2017713"/>
          <p14:tracePt t="46605" x="10456863" y="2036763"/>
          <p14:tracePt t="46622" x="10474325" y="2054225"/>
          <p14:tracePt t="46639" x="10483850" y="2062163"/>
          <p14:tracePt t="46656" x="10491788" y="2062163"/>
          <p14:tracePt t="46672" x="10491788" y="2081213"/>
          <p14:tracePt t="46689" x="10501313" y="2081213"/>
          <p14:tracePt t="46705" x="10537825" y="2081213"/>
          <p14:tracePt t="46722" x="10555288" y="2081213"/>
          <p14:tracePt t="46739" x="10572750" y="2081213"/>
          <p14:tracePt t="46756" x="10582275" y="2081213"/>
          <p14:tracePt t="46772" x="10590213" y="2081213"/>
          <p14:tracePt t="46789" x="10609263" y="2081213"/>
          <p14:tracePt t="46806" x="10626725" y="2081213"/>
          <p14:tracePt t="46822" x="10671175" y="2071688"/>
          <p14:tracePt t="46839" x="10725150" y="2054225"/>
          <p14:tracePt t="46856" x="10752138" y="2036763"/>
          <p14:tracePt t="46873" x="10769600" y="2017713"/>
          <p14:tracePt t="46889" x="10777538" y="2009775"/>
          <p14:tracePt t="46906" x="10787063" y="2000250"/>
          <p14:tracePt t="46940" x="10796588" y="1990725"/>
          <p14:tracePt t="46956" x="10796588" y="1982788"/>
          <p14:tracePt t="46973" x="10804525" y="1973263"/>
          <p14:tracePt t="46999" x="10804525" y="1965325"/>
          <p14:tracePt t="47023" x="10804525" y="1955800"/>
          <p14:tracePt t="47031" x="10804525" y="1938338"/>
          <p14:tracePt t="47039" x="10796588" y="1938338"/>
          <p14:tracePt t="47056" x="10777538" y="1919288"/>
          <p14:tracePt t="47073" x="10777538" y="1911350"/>
          <p14:tracePt t="47089" x="10777538" y="1901825"/>
          <p14:tracePt t="47106" x="10777538" y="1893888"/>
          <p14:tracePt t="47123" x="10777538" y="1884363"/>
          <p14:tracePt t="47139" x="10777538" y="1874838"/>
          <p14:tracePt t="47172" x="10777538" y="1866900"/>
          <p14:tracePt t="47189" x="10769600" y="1847850"/>
          <p14:tracePt t="47206" x="10760075" y="1822450"/>
          <p14:tracePt t="47223" x="10752138" y="1785938"/>
          <p14:tracePt t="47239" x="10742613" y="1776413"/>
          <p14:tracePt t="47273" x="10742613" y="1768475"/>
          <p14:tracePt t="47303" x="10733088" y="1758950"/>
          <p14:tracePt t="47327" x="10725150" y="1758950"/>
          <p14:tracePt t="47335" x="10715625" y="1758950"/>
          <p14:tracePt t="47351" x="10706100" y="1751013"/>
          <p14:tracePt t="47367" x="10698163" y="1751013"/>
          <p14:tracePt t="47375" x="10688638" y="1751013"/>
          <p14:tracePt t="47389" x="10680700" y="1741488"/>
          <p14:tracePt t="47406" x="10653713" y="1724025"/>
          <p14:tracePt t="47423" x="10626725" y="1704975"/>
          <p14:tracePt t="47440" x="10617200" y="1704975"/>
          <p14:tracePt t="47456" x="10599738" y="1704975"/>
          <p14:tracePt t="47473" x="10582275" y="1704975"/>
          <p14:tracePt t="47490" x="10555288" y="1704975"/>
          <p14:tracePt t="47506" x="10545763" y="1704975"/>
          <p14:tracePt t="47523" x="10528300" y="1704975"/>
          <p14:tracePt t="47540" x="10518775" y="1704975"/>
          <p14:tracePt t="47556" x="10510838" y="1704975"/>
          <p14:tracePt t="47573" x="10501313" y="1704975"/>
          <p14:tracePt t="47590" x="10491788" y="1704975"/>
          <p14:tracePt t="47606" x="10483850" y="1704975"/>
          <p14:tracePt t="47623" x="10474325" y="1704975"/>
          <p14:tracePt t="47640" x="10466388" y="1714500"/>
          <p14:tracePt t="47656" x="10456863" y="1724025"/>
          <p14:tracePt t="47673" x="10447338" y="1731963"/>
          <p14:tracePt t="47690" x="10439400" y="1731963"/>
          <p14:tracePt t="47706" x="10429875" y="1741488"/>
          <p14:tracePt t="47723" x="10429875" y="1751013"/>
          <p14:tracePt t="47740" x="10412413" y="1758950"/>
          <p14:tracePt t="47756" x="10402888" y="1768475"/>
          <p14:tracePt t="47773" x="10402888" y="1776413"/>
          <p14:tracePt t="47790" x="10402888" y="1785938"/>
          <p14:tracePt t="47808" x="10394950" y="1795463"/>
          <p14:tracePt t="47824" x="10385425" y="1812925"/>
          <p14:tracePt t="47840" x="10385425" y="1830388"/>
          <p14:tracePt t="47857" x="10375900" y="1866900"/>
          <p14:tracePt t="47873" x="10375900" y="1874838"/>
          <p14:tracePt t="47890" x="10367963" y="1893888"/>
          <p14:tracePt t="47907" x="10367963" y="1911350"/>
          <p14:tracePt t="47923" x="10367963" y="1928813"/>
          <p14:tracePt t="47957" x="10367963" y="1946275"/>
          <p14:tracePt t="47974" x="10367963" y="1955800"/>
          <p14:tracePt t="47999" x="10367963" y="1965325"/>
          <p14:tracePt t="48015" x="10367963" y="1982788"/>
          <p14:tracePt t="48047" x="10367963" y="1990725"/>
          <p14:tracePt t="48055" x="10367963" y="2000250"/>
          <p14:tracePt t="48063" x="10367963" y="2009775"/>
          <p14:tracePt t="48079" x="10367963" y="2027238"/>
          <p14:tracePt t="48103" x="10367963" y="2036763"/>
          <p14:tracePt t="48111" x="10375900" y="2044700"/>
          <p14:tracePt t="48135" x="10385425" y="2062163"/>
          <p14:tracePt t="48175" x="10394950" y="2071688"/>
          <p14:tracePt t="48199" x="10402888" y="2081213"/>
          <p14:tracePt t="48207" x="10412413" y="2081213"/>
          <p14:tracePt t="48215" x="10420350" y="2081213"/>
          <p14:tracePt t="48224" x="10429875" y="2089150"/>
          <p14:tracePt t="48240" x="10439400" y="2089150"/>
          <p14:tracePt t="48257" x="10456863" y="2089150"/>
          <p14:tracePt t="48274" x="10501313" y="2089150"/>
          <p14:tracePt t="48290" x="10528300" y="2089150"/>
          <p14:tracePt t="48307" x="10563225" y="2098675"/>
          <p14:tracePt t="48324" x="10609263" y="2098675"/>
          <p14:tracePt t="48340" x="10644188" y="2098675"/>
          <p14:tracePt t="48357" x="10671175" y="2098675"/>
          <p14:tracePt t="48374" x="10688638" y="2098675"/>
          <p14:tracePt t="48390" x="10715625" y="2089150"/>
          <p14:tracePt t="48407" x="10742613" y="2062163"/>
          <p14:tracePt t="48424" x="10769600" y="2017713"/>
          <p14:tracePt t="48440" x="10769600" y="1990725"/>
          <p14:tracePt t="48457" x="10787063" y="1955800"/>
          <p14:tracePt t="48474" x="10787063" y="1938338"/>
          <p14:tracePt t="48491" x="10787063" y="1928813"/>
          <p14:tracePt t="48507" x="10787063" y="1911350"/>
          <p14:tracePt t="48524" x="10787063" y="1893888"/>
          <p14:tracePt t="48541" x="10787063" y="1874838"/>
          <p14:tracePt t="48557" x="10787063" y="1857375"/>
          <p14:tracePt t="48574" x="10787063" y="1847850"/>
          <p14:tracePt t="48591" x="10787063" y="1830388"/>
          <p14:tracePt t="48607" x="10787063" y="1822450"/>
          <p14:tracePt t="48688" x="10777538" y="1812925"/>
          <p14:tracePt t="48712" x="10769600" y="1812925"/>
          <p14:tracePt t="48728" x="10760075" y="1812925"/>
          <p14:tracePt t="48736" x="10752138" y="1795463"/>
          <p14:tracePt t="48744" x="10742613" y="1795463"/>
          <p14:tracePt t="48757" x="10733088" y="1785938"/>
          <p14:tracePt t="48784" x="10725150" y="1785938"/>
          <p14:tracePt t="48792" x="10715625" y="1776413"/>
          <p14:tracePt t="48808" x="10706100" y="1776413"/>
          <p14:tracePt t="48824" x="10688638" y="1776413"/>
          <p14:tracePt t="48841" x="10680700" y="1776413"/>
          <p14:tracePt t="48857" x="10661650" y="1776413"/>
          <p14:tracePt t="48874" x="10653713" y="1776413"/>
          <p14:tracePt t="48891" x="10634663" y="1776413"/>
          <p14:tracePt t="48912" x="10626725" y="1776413"/>
          <p14:tracePt t="48928" x="10599738" y="1776413"/>
          <p14:tracePt t="48941" x="10590213" y="1776413"/>
          <p14:tracePt t="48957" x="10572750" y="1776413"/>
          <p14:tracePt t="48974" x="10563225" y="1776413"/>
          <p14:tracePt t="48991" x="10545763" y="1776413"/>
          <p14:tracePt t="49008" x="10518775" y="1776413"/>
          <p14:tracePt t="49024" x="10510838" y="1776413"/>
          <p14:tracePt t="49041" x="10501313" y="1776413"/>
          <p14:tracePt t="49074" x="10491788" y="1776413"/>
          <p14:tracePt t="49104" x="10483850" y="1776413"/>
          <p14:tracePt t="49128" x="10466388" y="1776413"/>
          <p14:tracePt t="49224" x="10456863" y="1776413"/>
          <p14:tracePt t="49240" x="10447338" y="1785938"/>
          <p14:tracePt t="49248" x="10439400" y="1785938"/>
          <p14:tracePt t="49272" x="10439400" y="1795463"/>
          <p14:tracePt t="49280" x="10439400" y="1803400"/>
          <p14:tracePt t="49304" x="10439400" y="1812925"/>
          <p14:tracePt t="49328" x="10429875" y="1822450"/>
          <p14:tracePt t="49336" x="10429875" y="1830388"/>
          <p14:tracePt t="49344" x="10429875" y="1839913"/>
          <p14:tracePt t="49358" x="10429875" y="1847850"/>
          <p14:tracePt t="49375" x="10420350" y="1874838"/>
          <p14:tracePt t="49391" x="10412413" y="1893888"/>
          <p14:tracePt t="49408" x="10412413" y="1911350"/>
          <p14:tracePt t="49425" x="10412413" y="1928813"/>
          <p14:tracePt t="49441" x="10412413" y="1938338"/>
          <p14:tracePt t="49458" x="10412413" y="1955800"/>
          <p14:tracePt t="49475" x="10412413" y="1965325"/>
          <p14:tracePt t="49528" x="10412413" y="1973263"/>
          <p14:tracePt t="49536" x="10412413" y="1982788"/>
          <p14:tracePt t="49544" x="10412413" y="1990725"/>
          <p14:tracePt t="49558" x="10420350" y="1990725"/>
          <p14:tracePt t="49575" x="10429875" y="2009775"/>
          <p14:tracePt t="49591" x="10439400" y="2027238"/>
          <p14:tracePt t="49608" x="10447338" y="2054225"/>
          <p14:tracePt t="49625" x="10466388" y="2062163"/>
          <p14:tracePt t="49658" x="10466388" y="2071688"/>
          <p14:tracePt t="49675" x="10474325" y="2071688"/>
          <p14:tracePt t="49691" x="10483850" y="2071688"/>
          <p14:tracePt t="49708" x="10501313" y="2071688"/>
          <p14:tracePt t="49725" x="10518775" y="2071688"/>
          <p14:tracePt t="49759" x="10537825" y="2071688"/>
          <p14:tracePt t="49775" x="10555288" y="2071688"/>
          <p14:tracePt t="49792" x="10563225" y="2071688"/>
          <p14:tracePt t="49808" x="10572750" y="2071688"/>
          <p14:tracePt t="49842" x="10582275" y="2062163"/>
          <p14:tracePt t="50080" x="10582275" y="2054225"/>
          <p14:tracePt t="50201" x="10582275" y="2044700"/>
          <p14:tracePt t="50352" x="10609263" y="2036763"/>
          <p14:tracePt t="50360" x="10644188" y="2017713"/>
          <p14:tracePt t="50368" x="10653713" y="2009775"/>
          <p14:tracePt t="50377" x="10671175" y="1990725"/>
          <p14:tracePt t="50392" x="10688638" y="1973263"/>
          <p14:tracePt t="50409" x="10706100" y="1938338"/>
          <p14:tracePt t="50425" x="10715625" y="1919288"/>
          <p14:tracePt t="50442" x="10733088" y="1893888"/>
          <p14:tracePt t="50459" x="10752138" y="1874838"/>
          <p14:tracePt t="50476" x="10769600" y="1847850"/>
          <p14:tracePt t="50492" x="10777538" y="1822450"/>
          <p14:tracePt t="50509" x="10787063" y="1795463"/>
          <p14:tracePt t="50542" x="10787063" y="1768475"/>
          <p14:tracePt t="50559" x="10787063" y="1741488"/>
          <p14:tracePt t="50592" x="10787063" y="1714500"/>
          <p14:tracePt t="50609" x="10787063" y="1697038"/>
          <p14:tracePt t="50626" x="10787063" y="1687513"/>
          <p14:tracePt t="50642" x="10787063" y="1670050"/>
          <p14:tracePt t="50681" x="10787063" y="1660525"/>
          <p14:tracePt t="50745" x="10777538" y="1660525"/>
          <p14:tracePt t="50761" x="10769600" y="1660525"/>
          <p14:tracePt t="50769" x="10760075" y="1652588"/>
          <p14:tracePt t="50785" x="10742613" y="1633538"/>
          <p14:tracePt t="50793" x="10733088" y="1633538"/>
          <p14:tracePt t="50809" x="10725150" y="1633538"/>
          <p14:tracePt t="50826" x="10715625" y="1625600"/>
          <p14:tracePt t="50889" x="10698163" y="1608138"/>
          <p14:tracePt t="50921" x="10688638" y="1608138"/>
          <p14:tracePt t="50961" x="10680700" y="1608138"/>
          <p14:tracePt t="51177" x="10671175" y="1608138"/>
          <p14:tracePt t="51201" x="10661650" y="1608138"/>
          <p14:tracePt t="51217" x="10661650" y="1616075"/>
          <p14:tracePt t="51505" x="10661650" y="1608138"/>
          <p14:tracePt t="51993" x="10680700" y="1608138"/>
          <p14:tracePt t="52001" x="10706100" y="1608138"/>
          <p14:tracePt t="52017" x="10725150" y="1608138"/>
          <p14:tracePt t="52027" x="10752138" y="1616075"/>
          <p14:tracePt t="52044" x="10760075" y="1616075"/>
          <p14:tracePt t="52060" x="10769600" y="1616075"/>
          <p14:tracePt t="52077" x="10777538" y="1616075"/>
          <p14:tracePt t="52094" x="10814050" y="1633538"/>
          <p14:tracePt t="52110" x="10841038" y="1652588"/>
          <p14:tracePt t="52127" x="10885488" y="1679575"/>
          <p14:tracePt t="52144" x="10947400" y="1714500"/>
          <p14:tracePt t="52160" x="10974388" y="1741488"/>
          <p14:tracePt t="52177" x="11018838" y="1758950"/>
          <p14:tracePt t="52194" x="11018838" y="1776413"/>
          <p14:tracePt t="52211" x="11037888" y="1785938"/>
          <p14:tracePt t="52227" x="11045825" y="1803400"/>
          <p14:tracePt t="52244" x="11063288" y="1812925"/>
          <p14:tracePt t="52260" x="11090275" y="1830388"/>
          <p14:tracePt t="52277" x="11117263" y="1847850"/>
          <p14:tracePt t="52294" x="11126788" y="1857375"/>
          <p14:tracePt t="52311" x="11126788" y="1866900"/>
          <p14:tracePt t="52327" x="11144250" y="1884363"/>
          <p14:tracePt t="52433" x="11144250" y="1901825"/>
          <p14:tracePt t="52449" x="11144250" y="1911350"/>
          <p14:tracePt t="52466" x="11144250" y="1928813"/>
          <p14:tracePt t="52482" x="11144250" y="1938338"/>
          <p14:tracePt t="52498" x="11144250" y="1965325"/>
          <p14:tracePt t="52514" x="11144250" y="1973263"/>
          <p14:tracePt t="52530" x="11144250" y="1982788"/>
          <p14:tracePt t="52538" x="11144250" y="1990725"/>
          <p14:tracePt t="52546" x="11144250" y="2009775"/>
          <p14:tracePt t="52561" x="11144250" y="2017713"/>
          <p14:tracePt t="52577" x="11144250" y="2044700"/>
          <p14:tracePt t="52930" x="11144250" y="2036763"/>
          <p14:tracePt t="53690" x="11134725" y="2036763"/>
          <p14:tracePt t="53698" x="11109325" y="2027238"/>
          <p14:tracePt t="53706" x="11109325" y="2017713"/>
          <p14:tracePt t="53714" x="11099800" y="2017713"/>
          <p14:tracePt t="53728" x="11090275" y="2000250"/>
          <p14:tracePt t="53745" x="11072813" y="1965325"/>
          <p14:tracePt t="53762" x="11055350" y="1901825"/>
          <p14:tracePt t="53778" x="11055350" y="1812925"/>
          <p14:tracePt t="53795" x="11055350" y="1776413"/>
          <p14:tracePt t="53812" x="11055350" y="1751013"/>
          <p14:tracePt t="53828" x="11055350" y="1731963"/>
          <p14:tracePt t="53845" x="11055350" y="1704975"/>
          <p14:tracePt t="53862" x="11055350" y="1687513"/>
          <p14:tracePt t="53879" x="11063288" y="1670050"/>
          <p14:tracePt t="53895" x="11063288" y="1660525"/>
          <p14:tracePt t="53912" x="11063288" y="1652588"/>
          <p14:tracePt t="53928" x="11063288" y="1643063"/>
          <p14:tracePt t="53945" x="11063288" y="1633538"/>
          <p14:tracePt t="53962" x="11063288" y="1616075"/>
          <p14:tracePt t="53978" x="11063288" y="1608138"/>
          <p14:tracePt t="53995" x="11063288" y="1589088"/>
          <p14:tracePt t="54012" x="11055350" y="1589088"/>
          <p14:tracePt t="54028" x="11045825" y="1581150"/>
          <p14:tracePt t="54045" x="11037888" y="1581150"/>
          <p14:tracePt t="54062" x="11018838" y="1571625"/>
          <p14:tracePt t="54079" x="11018838" y="1562100"/>
          <p14:tracePt t="54112" x="11001375" y="1562100"/>
          <p14:tracePt t="54129" x="10991850" y="1562100"/>
          <p14:tracePt t="54145" x="10983913" y="1554163"/>
          <p14:tracePt t="54162" x="10974388" y="1554163"/>
          <p14:tracePt t="54179" x="10966450" y="1554163"/>
          <p14:tracePt t="54226" x="10956925" y="1554163"/>
          <p14:tracePt t="54242" x="10947400" y="1554163"/>
          <p14:tracePt t="54258" x="10939463" y="1554163"/>
          <p14:tracePt t="54266" x="10939463" y="1544638"/>
          <p14:tracePt t="54282" x="10929938" y="1544638"/>
          <p14:tracePt t="54314" x="10920413" y="1536700"/>
          <p14:tracePt t="54450" x="10920413" y="1527175"/>
          <p14:tracePt t="54571" x="10920413" y="1517650"/>
          <p14:tracePt t="54587" x="10920413" y="1490663"/>
          <p14:tracePt t="54595" x="10920413" y="1482725"/>
          <p14:tracePt t="54603" x="10920413" y="1455738"/>
          <p14:tracePt t="54612" x="10920413" y="1419225"/>
          <p14:tracePt t="54629" x="10920413" y="1339850"/>
          <p14:tracePt t="54646" x="10920413" y="1268413"/>
          <p14:tracePt t="54662" x="10920413" y="1187450"/>
          <p14:tracePt t="54679" x="10920413" y="1125538"/>
          <p14:tracePt t="54696" x="10920413" y="1089025"/>
          <p14:tracePt t="54712" x="10920413" y="1081088"/>
          <p14:tracePt t="54729" x="10920413" y="1062038"/>
          <p14:tracePt t="54778" x="10912475" y="1062038"/>
          <p14:tracePt t="54787" x="10895013" y="1071563"/>
          <p14:tracePt t="54796" x="10895013" y="1081088"/>
          <p14:tracePt t="54813" x="10885488" y="1116013"/>
          <p14:tracePt t="54829" x="10875963" y="1160463"/>
          <p14:tracePt t="54846" x="10858500" y="1241425"/>
          <p14:tracePt t="54863" x="10841038" y="1339850"/>
          <p14:tracePt t="54879" x="10787063" y="1482725"/>
          <p14:tracePt t="54896" x="10715625" y="1660525"/>
          <p14:tracePt t="54913" x="10671175" y="1812925"/>
          <p14:tracePt t="54929" x="10626725" y="1911350"/>
          <p14:tracePt t="54946" x="10599738" y="1946275"/>
          <p14:tracePt t="54963" x="10572750" y="1982788"/>
          <p14:tracePt t="54980" x="10537825" y="1990725"/>
          <p14:tracePt t="54996" x="10474325" y="2009775"/>
          <p14:tracePt t="55013" x="10420350" y="2027238"/>
          <p14:tracePt t="55029" x="10375900" y="2044700"/>
          <p14:tracePt t="55046" x="10331450" y="2054225"/>
          <p14:tracePt t="55063" x="10304463" y="2071688"/>
          <p14:tracePt t="55079" x="10287000" y="2081213"/>
          <p14:tracePt t="55096" x="10269538" y="2108200"/>
          <p14:tracePt t="55113" x="10260013" y="2116138"/>
          <p14:tracePt t="55129" x="10260013" y="2125663"/>
          <p14:tracePt t="55163" x="10242550" y="2133600"/>
          <p14:tracePt t="55179" x="10180638" y="2125663"/>
          <p14:tracePt t="55196" x="10072688" y="2081213"/>
          <p14:tracePt t="55213" x="10018713" y="2044700"/>
          <p14:tracePt t="55230" x="9983788" y="2017713"/>
          <p14:tracePt t="55246" x="9983788" y="2009775"/>
          <p14:tracePt t="55263" x="9983788" y="1990725"/>
          <p14:tracePt t="55280" x="9983788" y="1982788"/>
          <p14:tracePt t="55296" x="10001250" y="1982788"/>
          <p14:tracePt t="55313" x="10037763" y="1982788"/>
          <p14:tracePt t="55330" x="10055225" y="1973263"/>
          <p14:tracePt t="55346" x="10072688" y="1973263"/>
          <p14:tracePt t="55363" x="10082213" y="1965325"/>
          <p14:tracePt t="55595" x="10099675" y="1965325"/>
          <p14:tracePt t="55603" x="10126663" y="1965325"/>
          <p14:tracePt t="55613" x="10161588" y="1965325"/>
          <p14:tracePt t="55630" x="10269538" y="1938338"/>
          <p14:tracePt t="55646" x="10367963" y="1911350"/>
          <p14:tracePt t="55663" x="10429875" y="1893888"/>
          <p14:tracePt t="55680" x="10474325" y="1874838"/>
          <p14:tracePt t="55697" x="10501313" y="1874838"/>
          <p14:tracePt t="55713" x="10518775" y="1874838"/>
          <p14:tracePt t="55730" x="10528300" y="1874838"/>
          <p14:tracePt t="55747" x="10545763" y="1874838"/>
          <p14:tracePt t="55851" x="10555288" y="1874838"/>
          <p14:tracePt t="55867" x="10572750" y="1884363"/>
          <p14:tracePt t="55875" x="10582275" y="1884363"/>
          <p14:tracePt t="55883" x="10599738" y="1884363"/>
          <p14:tracePt t="55897" x="10609263" y="1884363"/>
          <p14:tracePt t="55913" x="10626725" y="1884363"/>
          <p14:tracePt t="55930" x="10634663" y="1884363"/>
          <p14:tracePt t="55947" x="10644188" y="1884363"/>
          <p14:tracePt t="55971" x="10644188" y="1893888"/>
          <p14:tracePt t="56019" x="10644188" y="1901825"/>
          <p14:tracePt t="56043" x="10634663" y="1901825"/>
          <p14:tracePt t="56411" x="10634663" y="1911350"/>
          <p14:tracePt t="56420" x="10653713" y="1911350"/>
          <p14:tracePt t="56430" x="10680700" y="1928813"/>
          <p14:tracePt t="56447" x="10715625" y="1938338"/>
          <p14:tracePt t="56464" x="10760075" y="1946275"/>
          <p14:tracePt t="56481" x="10804525" y="1946275"/>
          <p14:tracePt t="56497" x="10848975" y="1955800"/>
          <p14:tracePt t="56514" x="10895013" y="1955800"/>
          <p14:tracePt t="56531" x="10939463" y="1955800"/>
          <p14:tracePt t="56548" x="10966450" y="1955800"/>
          <p14:tracePt t="56564" x="10991850" y="1955800"/>
          <p14:tracePt t="56581" x="11018838" y="1973263"/>
          <p14:tracePt t="56597" x="11045825" y="1990725"/>
          <p14:tracePt t="56614" x="11063288" y="2000250"/>
          <p14:tracePt t="56631" x="11072813" y="2000250"/>
          <p14:tracePt t="56664" x="11082338" y="2009775"/>
          <p14:tracePt t="56681" x="11090275" y="2009775"/>
          <p14:tracePt t="56716" x="11099800" y="2009775"/>
          <p14:tracePt t="56724" x="11099800" y="2000250"/>
          <p14:tracePt t="56740" x="11099800" y="1990725"/>
          <p14:tracePt t="56763" x="11099800" y="1973263"/>
          <p14:tracePt t="57340" x="11090275" y="1973263"/>
          <p14:tracePt t="57492" x="11072813" y="1965325"/>
          <p14:tracePt t="57628" x="11063288" y="1965325"/>
          <p14:tracePt t="57796" x="11055350" y="1965325"/>
          <p14:tracePt t="57804" x="11045825" y="1965325"/>
          <p14:tracePt t="57815" x="11037888" y="1965325"/>
          <p14:tracePt t="57832" x="11001375" y="1973263"/>
          <p14:tracePt t="57848" x="10991850" y="1973263"/>
          <p14:tracePt t="57865" x="10974388" y="1973263"/>
          <p14:tracePt t="57882" x="10966450" y="1973263"/>
          <p14:tracePt t="57899" x="10947400" y="1973263"/>
          <p14:tracePt t="57916" x="10831513" y="1973263"/>
          <p14:tracePt t="57932" x="10671175" y="1973263"/>
          <p14:tracePt t="57948" x="10447338" y="1973263"/>
          <p14:tracePt t="57965" x="10269538" y="1955800"/>
          <p14:tracePt t="57982" x="9991725" y="1911350"/>
          <p14:tracePt t="57999" x="9698038" y="1911350"/>
          <p14:tracePt t="58016" x="9215438" y="1982788"/>
          <p14:tracePt t="58032" x="8653463" y="2054225"/>
          <p14:tracePt t="58049" x="8116888" y="2143125"/>
          <p14:tracePt t="58065" x="7742238" y="2224088"/>
          <p14:tracePt t="58082" x="7402513" y="2322513"/>
          <p14:tracePt t="58099" x="7153275" y="2393950"/>
          <p14:tracePt t="58116" x="6680200" y="2544763"/>
          <p14:tracePt t="58132" x="6465888" y="2608263"/>
          <p14:tracePt t="58149" x="6276975" y="2652713"/>
          <p14:tracePt t="58165" x="6197600" y="2660650"/>
          <p14:tracePt t="58182" x="6180138" y="2670175"/>
          <p14:tracePt t="58199" x="6161088" y="2687638"/>
          <p14:tracePt t="58216" x="6134100" y="2714625"/>
          <p14:tracePt t="58232" x="6108700" y="2741613"/>
          <p14:tracePt t="58265" x="6081713" y="2741613"/>
          <p14:tracePt t="58282" x="6054725" y="2741613"/>
          <p14:tracePt t="58299" x="5991225" y="2741613"/>
          <p14:tracePt t="58316" x="5822950" y="2705100"/>
          <p14:tracePt t="58332" x="5688013" y="2643188"/>
          <p14:tracePt t="58349" x="5581650" y="2589213"/>
          <p14:tracePt t="58365" x="5510213" y="2509838"/>
          <p14:tracePt t="58382" x="5465763" y="2438400"/>
          <p14:tracePt t="58399" x="5419725" y="2357438"/>
          <p14:tracePt t="58416" x="5394325" y="2268538"/>
          <p14:tracePt t="58432" x="5375275" y="2187575"/>
          <p14:tracePt t="58449" x="5357813" y="2116138"/>
          <p14:tracePt t="58466" x="5330825" y="2054225"/>
          <p14:tracePt t="58482" x="5322888" y="2000250"/>
          <p14:tracePt t="58499" x="5295900" y="1928813"/>
          <p14:tracePt t="58516" x="5251450" y="1857375"/>
          <p14:tracePt t="58532" x="5153025" y="1741488"/>
          <p14:tracePt t="58549" x="5062538" y="1697038"/>
          <p14:tracePt t="58566" x="5010150" y="1660525"/>
          <p14:tracePt t="58582" x="4991100" y="1652588"/>
          <p14:tracePt t="58599" x="4983163" y="1643063"/>
          <p14:tracePt t="58616" x="4973638" y="1633538"/>
          <p14:tracePt t="58633" x="4946650" y="1616075"/>
          <p14:tracePt t="58649" x="4911725" y="1571625"/>
          <p14:tracePt t="58666" x="4875213" y="1517650"/>
          <p14:tracePt t="58682" x="4840288" y="1455738"/>
          <p14:tracePt t="58699" x="4822825" y="1428750"/>
          <p14:tracePt t="58716" x="4813300" y="1419225"/>
          <p14:tracePt t="58756" x="4822825" y="1419225"/>
          <p14:tracePt t="58773" x="4848225" y="1419225"/>
          <p14:tracePt t="58782" x="4894263" y="1419225"/>
          <p14:tracePt t="58799" x="4911725" y="1438275"/>
          <p14:tracePt t="58816" x="4956175" y="1455738"/>
          <p14:tracePt t="58833" x="4973638" y="1465263"/>
          <p14:tracePt t="58849" x="4983163" y="1465263"/>
          <p14:tracePt t="58866" x="5000625" y="1465263"/>
          <p14:tracePt t="58883" x="5027613" y="1465263"/>
          <p14:tracePt t="58899" x="5045075" y="1473200"/>
          <p14:tracePt t="58916" x="5062538" y="1490663"/>
          <p14:tracePt t="58933" x="5089525" y="1500188"/>
          <p14:tracePt t="58949" x="5143500" y="1536700"/>
          <p14:tracePt t="58966" x="5187950" y="1554163"/>
          <p14:tracePt t="58983" x="5205413" y="1562100"/>
          <p14:tracePt t="58999" x="5214938" y="1562100"/>
          <p14:tracePt t="59033" x="5224463" y="1562100"/>
          <p14:tracePt t="59077" x="5241925" y="1562100"/>
          <p14:tracePt t="59084" x="5251450" y="1562100"/>
          <p14:tracePt t="59093" x="5268913" y="1562100"/>
          <p14:tracePt t="59101" x="5276850" y="1562100"/>
          <p14:tracePt t="59117" x="5438775" y="1562100"/>
          <p14:tracePt t="59133" x="5572125" y="1562100"/>
          <p14:tracePt t="59150" x="5643563" y="1562100"/>
          <p14:tracePt t="59166" x="5653088" y="1562100"/>
          <p14:tracePt t="59183" x="5670550" y="1554163"/>
          <p14:tracePt t="59200" x="5688013" y="1554163"/>
          <p14:tracePt t="59217" x="5724525" y="1536700"/>
          <p14:tracePt t="59233" x="5751513" y="1527175"/>
          <p14:tracePt t="59250" x="5786438" y="1490663"/>
          <p14:tracePt t="59266" x="5803900" y="1482725"/>
          <p14:tracePt t="59283" x="5813425" y="1465263"/>
          <p14:tracePt t="59299" x="5822950" y="1428750"/>
          <p14:tracePt t="59317" x="5840413" y="1384300"/>
          <p14:tracePt t="59333" x="5840413" y="1366838"/>
          <p14:tracePt t="59350" x="5840413" y="1357313"/>
          <p14:tracePt t="59366" x="5830888" y="1339850"/>
          <p14:tracePt t="59383" x="5822950" y="1339850"/>
          <p14:tracePt t="59400" x="5813425" y="1339850"/>
          <p14:tracePt t="59433" x="5803900" y="1339850"/>
          <p14:tracePt t="59477" x="5795963" y="1339850"/>
          <p14:tracePt t="59485" x="5776913" y="1339850"/>
          <p14:tracePt t="59493" x="5759450" y="1339850"/>
          <p14:tracePt t="59501" x="5741988" y="1339850"/>
          <p14:tracePt t="59517" x="5680075" y="1339850"/>
          <p14:tracePt t="59533" x="5626100" y="1384300"/>
          <p14:tracePt t="59550" x="5608638" y="1411288"/>
          <p14:tracePt t="59566" x="5608638" y="1438275"/>
          <p14:tracePt t="59583" x="5608638" y="1465263"/>
          <p14:tracePt t="59600" x="5608638" y="1473200"/>
          <p14:tracePt t="59617" x="5626100" y="1500188"/>
          <p14:tracePt t="59633" x="5697538" y="1517650"/>
          <p14:tracePt t="59650" x="5795963" y="1536700"/>
          <p14:tracePt t="59667" x="5929313" y="1554163"/>
          <p14:tracePt t="59683" x="6027738" y="1562100"/>
          <p14:tracePt t="59700" x="6161088" y="1581150"/>
          <p14:tracePt t="59717" x="6313488" y="1581150"/>
          <p14:tracePt t="59733" x="6340475" y="1581150"/>
          <p14:tracePt t="59750" x="6357938" y="1581150"/>
          <p14:tracePt t="59767" x="6367463" y="1581150"/>
          <p14:tracePt t="59813" x="6375400" y="1581150"/>
          <p14:tracePt t="60205" x="6367463" y="1581150"/>
          <p14:tracePt t="60493" x="6375400" y="1589088"/>
          <p14:tracePt t="60501" x="6419850" y="1598613"/>
          <p14:tracePt t="60509" x="6510338" y="1616075"/>
          <p14:tracePt t="60518" x="6562725" y="1625600"/>
          <p14:tracePt t="60534" x="6680200" y="1643063"/>
          <p14:tracePt t="60551" x="6751638" y="1643063"/>
          <p14:tracePt t="60568" x="6796088" y="1643063"/>
          <p14:tracePt t="60584" x="6813550" y="1643063"/>
          <p14:tracePt t="60601" x="6840538" y="1643063"/>
          <p14:tracePt t="60617" x="6875463" y="1643063"/>
          <p14:tracePt t="60634" x="6938963" y="1660525"/>
          <p14:tracePt t="60651" x="6991350" y="1670050"/>
          <p14:tracePt t="60668" x="7037388" y="1670050"/>
          <p14:tracePt t="60684" x="7108825" y="1670050"/>
          <p14:tracePt t="60701" x="7215188" y="1670050"/>
          <p14:tracePt t="60718" x="7269163" y="1670050"/>
          <p14:tracePt t="60735" x="7296150" y="1670050"/>
          <p14:tracePt t="60751" x="7323138" y="1670050"/>
          <p14:tracePt t="60797" x="7331075" y="1670050"/>
          <p14:tracePt t="60805" x="7340600" y="1670050"/>
          <p14:tracePt t="60818" x="7348538" y="1670050"/>
          <p14:tracePt t="60837" x="7358063" y="1670050"/>
          <p14:tracePt t="60877" x="7367588" y="1670050"/>
          <p14:tracePt t="61109" x="7358063" y="1670050"/>
          <p14:tracePt t="61150" x="7348538" y="1670050"/>
          <p14:tracePt t="61189" x="7340600" y="1670050"/>
          <p14:tracePt t="61221" x="7331075" y="1670050"/>
          <p14:tracePt t="61254" x="7313613" y="1660525"/>
          <p14:tracePt t="61406" x="7304088" y="1660525"/>
          <p14:tracePt t="61758" x="7296150" y="1660525"/>
          <p14:tracePt t="61862" x="7286625" y="1660525"/>
          <p14:tracePt t="61902" x="7286625" y="1652588"/>
          <p14:tracePt t="61910" x="7286625" y="1643063"/>
          <p14:tracePt t="62030" x="7277100" y="1643063"/>
          <p14:tracePt t="62150" x="7269163" y="1643063"/>
          <p14:tracePt t="62302" x="7259638" y="1643063"/>
          <p14:tracePt t="62310" x="7242175" y="1643063"/>
          <p14:tracePt t="62319" x="7205663" y="1660525"/>
          <p14:tracePt t="62336" x="7108825" y="1697038"/>
          <p14:tracePt t="62352" x="6946900" y="1776413"/>
          <p14:tracePt t="62369" x="6688138" y="1938338"/>
          <p14:tracePt t="62386" x="6429375" y="2108200"/>
          <p14:tracePt t="62402" x="6054725" y="2347913"/>
          <p14:tracePt t="62419" x="5554663" y="2616200"/>
          <p14:tracePt t="62436" x="5027613" y="2822575"/>
          <p14:tracePt t="62452" x="4732338" y="2928938"/>
          <p14:tracePt t="62469" x="4537075" y="3009900"/>
          <p14:tracePt t="62470" x="4446588" y="3017838"/>
          <p14:tracePt t="62486" x="4330700" y="3044825"/>
          <p14:tracePt t="62502" x="4251325" y="3054350"/>
          <p14:tracePt t="62519" x="4224338" y="3054350"/>
          <p14:tracePt t="62536" x="4214813" y="3054350"/>
          <p14:tracePt t="62553" x="4205288" y="3036888"/>
          <p14:tracePt t="62569" x="4205288" y="3017838"/>
          <p14:tracePt t="62586" x="4187825" y="2973388"/>
          <p14:tracePt t="62602" x="4179888" y="2973388"/>
          <p14:tracePt t="62710" x="4179888" y="2965450"/>
          <p14:tracePt t="62718" x="4179888" y="2955925"/>
          <p14:tracePt t="62726" x="4179888" y="2946400"/>
          <p14:tracePt t="62736" x="4205288" y="2911475"/>
          <p14:tracePt t="62753" x="4251325" y="2874963"/>
          <p14:tracePt t="62769" x="4322763" y="2813050"/>
          <p14:tracePt t="62786" x="4394200" y="2768600"/>
          <p14:tracePt t="62803" x="4419600" y="2751138"/>
          <p14:tracePt t="62819" x="4438650" y="2741613"/>
          <p14:tracePt t="62853" x="4446588" y="2732088"/>
          <p14:tracePt t="62910" x="4456113" y="2724150"/>
          <p14:tracePt t="62918" x="4456113" y="2714625"/>
          <p14:tracePt t="62934" x="4465638" y="2705100"/>
          <p14:tracePt t="62942" x="4483100" y="2687638"/>
          <p14:tracePt t="62953" x="4491038" y="2670175"/>
          <p14:tracePt t="62969" x="4510088" y="2660650"/>
          <p14:tracePt t="62986" x="4510088" y="2643188"/>
          <p14:tracePt t="63003" x="4518025" y="2643188"/>
          <p14:tracePt t="63019" x="4518025" y="2633663"/>
          <p14:tracePt t="63036" x="4527550" y="2625725"/>
          <p14:tracePt t="63053" x="4527550" y="2608263"/>
          <p14:tracePt t="63070" x="4537075" y="2571750"/>
          <p14:tracePt t="63086" x="4554538" y="2509838"/>
          <p14:tracePt t="63103" x="4562475" y="2482850"/>
          <p14:tracePt t="63120" x="4562475" y="2473325"/>
          <p14:tracePt t="63136" x="4572000" y="2473325"/>
          <p14:tracePt t="63326" x="4572000" y="2482850"/>
          <p14:tracePt t="63335" x="4581525" y="2482850"/>
          <p14:tracePt t="63350" x="4589463" y="2482850"/>
          <p14:tracePt t="63358" x="4616450" y="2490788"/>
          <p14:tracePt t="63370" x="4643438" y="2490788"/>
          <p14:tracePt t="63386" x="4759325" y="2500313"/>
          <p14:tracePt t="63403" x="4911725" y="2509838"/>
          <p14:tracePt t="63420" x="5081588" y="2517775"/>
          <p14:tracePt t="63437" x="5187950" y="2517775"/>
          <p14:tracePt t="63453" x="5241925" y="2517775"/>
          <p14:tracePt t="63455" x="5251450" y="2517775"/>
          <p14:tracePt t="63471" x="5276850" y="2536825"/>
          <p14:tracePt t="63487" x="5313363" y="2536825"/>
          <p14:tracePt t="63503" x="5340350" y="2536825"/>
          <p14:tracePt t="63520" x="5357813" y="2536825"/>
          <p14:tracePt t="63537" x="5367338" y="2536825"/>
          <p14:tracePt t="63553" x="5375275" y="2536825"/>
          <p14:tracePt t="63570" x="5384800" y="2536825"/>
          <p14:tracePt t="63587" x="5429250" y="2536825"/>
          <p14:tracePt t="63603" x="5500688" y="2536825"/>
          <p14:tracePt t="63620" x="5562600" y="2544763"/>
          <p14:tracePt t="63637" x="5626100" y="2544763"/>
          <p14:tracePt t="63653" x="5661025" y="2554288"/>
          <p14:tracePt t="64143" x="5670550" y="2554288"/>
          <p14:tracePt t="64151" x="5705475" y="2554288"/>
          <p14:tracePt t="64159" x="5776913" y="2554288"/>
          <p14:tracePt t="64170" x="5840413" y="2554288"/>
          <p14:tracePt t="64187" x="5991225" y="2554288"/>
          <p14:tracePt t="64204" x="6108700" y="2554288"/>
          <p14:tracePt t="64221" x="6180138" y="2554288"/>
          <p14:tracePt t="64237" x="6215063" y="2554288"/>
          <p14:tracePt t="64254" x="6232525" y="2554288"/>
          <p14:tracePt t="64271" x="6251575" y="2554288"/>
          <p14:tracePt t="64287" x="6259513" y="2554288"/>
          <p14:tracePt t="64439" x="6269038" y="2554288"/>
          <p14:tracePt t="64807" x="6286500" y="2554288"/>
          <p14:tracePt t="64815" x="6323013" y="2554288"/>
          <p14:tracePt t="64823" x="6384925" y="2554288"/>
          <p14:tracePt t="64838" x="6456363" y="2554288"/>
          <p14:tracePt t="64855" x="6518275" y="2554288"/>
          <p14:tracePt t="64871" x="6537325" y="2554288"/>
          <p14:tracePt t="64903" x="6545263" y="2554288"/>
          <p14:tracePt t="64911" x="6554788" y="2554288"/>
          <p14:tracePt t="64927" x="6562725" y="2554288"/>
          <p14:tracePt t="64938" x="6589713" y="2554288"/>
          <p14:tracePt t="64955" x="6616700" y="2554288"/>
          <p14:tracePt t="64971" x="6653213" y="2554288"/>
          <p14:tracePt t="64988" x="6715125" y="2554288"/>
          <p14:tracePt t="65005" x="6786563" y="2554288"/>
          <p14:tracePt t="65021" x="6858000" y="2544763"/>
          <p14:tracePt t="65038" x="6884988" y="2544763"/>
          <p14:tracePt t="65055" x="6902450" y="2544763"/>
          <p14:tracePt t="65071" x="6946900" y="2544763"/>
          <p14:tracePt t="65088" x="6973888" y="2544763"/>
          <p14:tracePt t="65104" x="6983413" y="2544763"/>
          <p14:tracePt t="65121" x="6991350" y="2536825"/>
          <p14:tracePt t="65138" x="7000875" y="2536825"/>
          <p14:tracePt t="65512" x="6991350" y="2536825"/>
          <p14:tracePt t="65608" x="6983413" y="2536825"/>
          <p14:tracePt t="66000" x="6973888" y="2536825"/>
          <p14:tracePt t="66008" x="6956425" y="2544763"/>
          <p14:tracePt t="66016" x="6929438" y="2598738"/>
          <p14:tracePt t="66024" x="6867525" y="2670175"/>
          <p14:tracePt t="66039" x="6813550" y="2724150"/>
          <p14:tracePt t="66056" x="6705600" y="2822575"/>
          <p14:tracePt t="66072" x="6608763" y="2938463"/>
          <p14:tracePt t="66089" x="6491288" y="3081338"/>
          <p14:tracePt t="66105" x="6323013" y="3303588"/>
          <p14:tracePt t="66122" x="6161088" y="3465513"/>
          <p14:tracePt t="66139" x="5919788" y="3670300"/>
          <p14:tracePt t="66156" x="5705475" y="3786188"/>
          <p14:tracePt t="66172" x="5500688" y="3857625"/>
          <p14:tracePt t="66189" x="5348288" y="3902075"/>
          <p14:tracePt t="66206" x="5224463" y="3938588"/>
          <p14:tracePt t="66222" x="5133975" y="3965575"/>
          <p14:tracePt t="66239" x="5072063" y="3973513"/>
          <p14:tracePt t="66256" x="5045075" y="3983038"/>
          <p14:tracePt t="66312" x="5037138" y="3983038"/>
          <p14:tracePt t="66320" x="5027613" y="3983038"/>
          <p14:tracePt t="66328" x="5018088" y="3983038"/>
          <p14:tracePt t="66360" x="5010150" y="3983038"/>
          <p14:tracePt t="66408" x="5010150" y="3973513"/>
          <p14:tracePt t="66528" x="5010150" y="3990975"/>
          <p14:tracePt t="66568" x="5010150" y="4010025"/>
          <p14:tracePt t="66584" x="5018088" y="4010025"/>
          <p14:tracePt t="66592" x="5037138" y="4000500"/>
          <p14:tracePt t="66600" x="5054600" y="3990975"/>
          <p14:tracePt t="66608" x="5072063" y="3990975"/>
          <p14:tracePt t="66623" x="5072063" y="3983038"/>
          <p14:tracePt t="66639" x="5108575" y="3965575"/>
          <p14:tracePt t="66656" x="5126038" y="3956050"/>
          <p14:tracePt t="66673" x="5160963" y="3938588"/>
          <p14:tracePt t="66689" x="5197475" y="3938588"/>
          <p14:tracePt t="66706" x="5268913" y="3938588"/>
          <p14:tracePt t="66723" x="5348288" y="3929063"/>
          <p14:tracePt t="66739" x="5419725" y="3919538"/>
          <p14:tracePt t="66757" x="5465763" y="3902075"/>
          <p14:tracePt t="66773" x="5500688" y="3902075"/>
          <p14:tracePt t="66789" x="5518150" y="3894138"/>
          <p14:tracePt t="66806" x="5537200" y="3894138"/>
          <p14:tracePt t="66823" x="5562600" y="3894138"/>
          <p14:tracePt t="66840" x="5653088" y="3902075"/>
          <p14:tracePt t="66856" x="5688013" y="3902075"/>
          <p14:tracePt t="66873" x="5751513" y="3902075"/>
          <p14:tracePt t="66890" x="5813425" y="3902075"/>
          <p14:tracePt t="66906" x="5857875" y="3902075"/>
          <p14:tracePt t="66923" x="5884863" y="3902075"/>
          <p14:tracePt t="67000" x="5894388" y="3902075"/>
          <p14:tracePt t="67209" x="5894388" y="3911600"/>
          <p14:tracePt t="67256" x="5875338" y="3911600"/>
          <p14:tracePt t="67265" x="5857875" y="3911600"/>
          <p14:tracePt t="67385" x="5848350" y="3911600"/>
          <p14:tracePt t="67392" x="5848350" y="3902075"/>
          <p14:tracePt t="67401" x="5867400" y="3902075"/>
          <p14:tracePt t="67409" x="5894388" y="3902075"/>
          <p14:tracePt t="67423" x="5919788" y="3902075"/>
          <p14:tracePt t="67440" x="5983288" y="3902075"/>
          <p14:tracePt t="67457" x="6027738" y="3902075"/>
          <p14:tracePt t="67473" x="6081713" y="3911600"/>
          <p14:tracePt t="67490" x="6126163" y="3919538"/>
          <p14:tracePt t="67507" x="6143625" y="3919538"/>
          <p14:tracePt t="67523" x="6153150" y="3919538"/>
          <p14:tracePt t="67540" x="6161088" y="3919538"/>
          <p14:tracePt t="67557" x="6188075" y="3929063"/>
          <p14:tracePt t="67573" x="6215063" y="3938588"/>
          <p14:tracePt t="67590" x="6224588" y="3938588"/>
          <p14:tracePt t="67607" x="6259513" y="3938588"/>
          <p14:tracePt t="67623" x="6269038" y="3938588"/>
          <p14:tracePt t="67640" x="6323013" y="3938588"/>
          <p14:tracePt t="67657" x="6348413" y="3938588"/>
          <p14:tracePt t="67674" x="6367463" y="3938588"/>
          <p14:tracePt t="67691" x="6375400" y="3938588"/>
          <p14:tracePt t="67707" x="6384925" y="3938588"/>
          <p14:tracePt t="67723" x="6394450" y="3938588"/>
          <p14:tracePt t="67740" x="6411913" y="3938588"/>
          <p14:tracePt t="67817" x="6419850" y="3938588"/>
          <p14:tracePt t="67825" x="6429375" y="3938588"/>
          <p14:tracePt t="67833" x="6438900" y="3938588"/>
          <p14:tracePt t="67841" x="6446838" y="3938588"/>
          <p14:tracePt t="67857" x="6465888" y="3938588"/>
          <p14:tracePt t="67874" x="6500813" y="3946525"/>
          <p14:tracePt t="67890" x="6545263" y="3956050"/>
          <p14:tracePt t="67907" x="6599238" y="3965575"/>
          <p14:tracePt t="67924" x="6670675" y="3983038"/>
          <p14:tracePt t="67940" x="6751638" y="4017963"/>
          <p14:tracePt t="67957" x="6823075" y="4017963"/>
          <p14:tracePt t="67974" x="6858000" y="4017963"/>
          <p14:tracePt t="67991" x="6884988" y="4017963"/>
          <p14:tracePt t="68007" x="6894513" y="4017963"/>
          <p14:tracePt t="68025" x="6911975" y="4017963"/>
          <p14:tracePt t="68313" x="6911975" y="4027488"/>
          <p14:tracePt t="68681" x="6902450" y="4027488"/>
          <p14:tracePt t="68705" x="6884988" y="4027488"/>
          <p14:tracePt t="68713" x="6867525" y="4027488"/>
          <p14:tracePt t="68725" x="6848475" y="4037013"/>
          <p14:tracePt t="68741" x="6831013" y="4054475"/>
          <p14:tracePt t="68758" x="6823075" y="4054475"/>
          <p14:tracePt t="68774" x="6813550" y="4054475"/>
          <p14:tracePt t="68791" x="6804025" y="4054475"/>
          <p14:tracePt t="68825" x="6804025" y="4062413"/>
          <p14:tracePt t="69410" x="6804025" y="4071938"/>
          <p14:tracePt t="69426" x="6796088" y="4081463"/>
          <p14:tracePt t="69489" x="6796088" y="4089400"/>
          <p14:tracePt t="69609" x="6786563" y="4089400"/>
          <p14:tracePt t="69618" x="6777038" y="4089400"/>
          <p14:tracePt t="69657" x="6769100" y="4089400"/>
          <p14:tracePt t="69738" x="6769100" y="4044950"/>
          <p14:tracePt t="69746" x="6858000" y="3929063"/>
          <p14:tracePt t="69754" x="6965950" y="3830638"/>
          <p14:tracePt t="69762" x="7054850" y="3741738"/>
          <p14:tracePt t="69775" x="7180263" y="3643313"/>
          <p14:tracePt t="69792" x="7394575" y="3465513"/>
          <p14:tracePt t="69809" x="7769225" y="3268663"/>
          <p14:tracePt t="69825" x="8099425" y="3081338"/>
          <p14:tracePt t="69842" x="8277225" y="3017838"/>
          <p14:tracePt t="69859" x="8466138" y="2955925"/>
          <p14:tracePt t="69876" x="8626475" y="2911475"/>
          <p14:tracePt t="69892" x="8796338" y="2830513"/>
          <p14:tracePt t="69909" x="8920163" y="2741613"/>
          <p14:tracePt t="69926" x="8974138" y="2679700"/>
          <p14:tracePt t="69942" x="8991600" y="2633663"/>
          <p14:tracePt t="69959" x="9010650" y="2608263"/>
          <p14:tracePt t="69976" x="9028113" y="2598738"/>
          <p14:tracePt t="69992" x="9063038" y="2598738"/>
          <p14:tracePt t="70009" x="9161463" y="2581275"/>
          <p14:tracePt t="70025" x="9510713" y="2482850"/>
          <p14:tracePt t="70042" x="9715500" y="2357438"/>
          <p14:tracePt t="70059" x="9867900" y="2187575"/>
          <p14:tracePt t="70075" x="9983788" y="2027238"/>
          <p14:tracePt t="70092" x="10055225" y="1847850"/>
          <p14:tracePt t="70109" x="10082213" y="1741488"/>
          <p14:tracePt t="70125" x="10090150" y="1714500"/>
          <p14:tracePt t="70142" x="10099675" y="1697038"/>
          <p14:tracePt t="70159" x="10126663" y="1679575"/>
          <p14:tracePt t="70176" x="10188575" y="1679575"/>
          <p14:tracePt t="70192" x="10225088" y="1670050"/>
          <p14:tracePt t="70209" x="10296525" y="1643063"/>
          <p14:tracePt t="70226" x="10367963" y="1608138"/>
          <p14:tracePt t="70242" x="10375900" y="1598613"/>
          <p14:tracePt t="70259" x="10402888" y="1554163"/>
          <p14:tracePt t="70276" x="10402888" y="1544638"/>
          <p14:tracePt t="70292" x="10402888" y="1536700"/>
          <p14:tracePt t="70309" x="10412413" y="1536700"/>
          <p14:tracePt t="70326" x="10439400" y="1536700"/>
          <p14:tracePt t="70343" x="10501313" y="1536700"/>
          <p14:tracePt t="70359" x="10572750" y="1536700"/>
          <p14:tracePt t="70376" x="10653713" y="1536700"/>
          <p14:tracePt t="70392" x="10777538" y="1536700"/>
          <p14:tracePt t="70409" x="10858500" y="1500188"/>
          <p14:tracePt t="70426" x="10920413" y="1473200"/>
          <p14:tracePt t="70443" x="10929938" y="1465263"/>
          <p14:tracePt t="70490" x="10947400" y="1465263"/>
          <p14:tracePt t="70498" x="10956925" y="1455738"/>
          <p14:tracePt t="70509" x="10974388" y="1446213"/>
          <p14:tracePt t="70526" x="11028363" y="1419225"/>
          <p14:tracePt t="70543" x="11055350" y="1393825"/>
          <p14:tracePt t="70559" x="11082338" y="1347788"/>
          <p14:tracePt t="70576" x="11099800" y="1330325"/>
          <p14:tracePt t="70593" x="11126788" y="1303338"/>
          <p14:tracePt t="70610" x="11134725" y="1285875"/>
          <p14:tracePt t="70626" x="11144250" y="1276350"/>
          <p14:tracePt t="70643" x="11153775" y="1268413"/>
          <p14:tracePt t="70659" x="11153775" y="1258888"/>
          <p14:tracePt t="70730" x="11153775" y="1250950"/>
          <p14:tracePt t="70746" x="11144250" y="1250950"/>
          <p14:tracePt t="70770" x="11134725" y="1250950"/>
          <p14:tracePt t="70778" x="11126788" y="1250950"/>
          <p14:tracePt t="70794" x="11117263" y="1241425"/>
          <p14:tracePt t="70810" x="11109325" y="1241425"/>
          <p14:tracePt t="70818" x="11099800" y="1241425"/>
          <p14:tracePt t="70826" x="11090275" y="1241425"/>
          <p14:tracePt t="70843" x="11072813" y="1231900"/>
          <p14:tracePt t="70860" x="11045825" y="1231900"/>
          <p14:tracePt t="70876" x="11037888" y="1231900"/>
          <p14:tracePt t="70893" x="11001375" y="1231900"/>
          <p14:tracePt t="70910" x="10991850" y="1231900"/>
          <p14:tracePt t="70926" x="10983913" y="1231900"/>
          <p14:tracePt t="70943" x="10974388" y="1223963"/>
          <p14:tracePt t="70976" x="10956925" y="1223963"/>
          <p14:tracePt t="71002" x="10947400" y="1223963"/>
          <p14:tracePt t="71026" x="10939463" y="1223963"/>
          <p14:tracePt t="71042" x="10929938" y="1223963"/>
          <p14:tracePt t="71066" x="10920413" y="1223963"/>
          <p14:tracePt t="71074" x="10912475" y="1223963"/>
          <p14:tracePt t="71082" x="10902950" y="1223963"/>
          <p14:tracePt t="71114" x="10895013" y="1223963"/>
          <p14:tracePt t="71186" x="10885488" y="1223963"/>
          <p14:tracePt t="71242" x="10875963" y="1223963"/>
          <p14:tracePt t="71258" x="10875963" y="1231900"/>
          <p14:tracePt t="71275" x="10875963" y="1241425"/>
          <p14:tracePt t="71282" x="10875963" y="1250950"/>
          <p14:tracePt t="71298" x="10868025" y="1250950"/>
          <p14:tracePt t="71310" x="10868025" y="1258888"/>
          <p14:tracePt t="71326" x="10868025" y="1268413"/>
          <p14:tracePt t="71343" x="10868025" y="1276350"/>
          <p14:tracePt t="71360" x="10868025" y="1285875"/>
          <p14:tracePt t="71377" x="10848975" y="1303338"/>
          <p14:tracePt t="71393" x="10848975" y="1322388"/>
          <p14:tracePt t="71411" x="10848975" y="1330325"/>
          <p14:tracePt t="71427" x="10841038" y="1347788"/>
          <p14:tracePt t="71460" x="10841038" y="1357313"/>
          <p14:tracePt t="71477" x="10841038" y="1384300"/>
          <p14:tracePt t="71493" x="10823575" y="1401763"/>
          <p14:tracePt t="71510" x="10823575" y="1419225"/>
          <p14:tracePt t="71527" x="10814050" y="1446213"/>
          <p14:tracePt t="71544" x="10814050" y="1465263"/>
          <p14:tracePt t="71560" x="10804525" y="1473200"/>
          <p14:tracePt t="71577" x="10804525" y="1500188"/>
          <p14:tracePt t="71593" x="10796588" y="1517650"/>
          <p14:tracePt t="71610" x="10796588" y="1536700"/>
          <p14:tracePt t="71627" x="10796588" y="1544638"/>
          <p14:tracePt t="71643" x="10796588" y="1554163"/>
          <p14:tracePt t="71660" x="10796588" y="1571625"/>
          <p14:tracePt t="71699" x="10796588" y="1581150"/>
          <p14:tracePt t="71746" x="10796588" y="1589088"/>
          <p14:tracePt t="71762" x="10796588" y="1598613"/>
          <p14:tracePt t="71818" x="10804525" y="1608138"/>
          <p14:tracePt t="71842" x="10814050" y="1608138"/>
          <p14:tracePt t="71866" x="10823575" y="1608138"/>
          <p14:tracePt t="71882" x="10831513" y="1608138"/>
          <p14:tracePt t="71890" x="10841038" y="1608138"/>
          <p14:tracePt t="71906" x="10848975" y="1608138"/>
          <p14:tracePt t="71939" x="10858500" y="1608138"/>
          <p14:tracePt t="71955" x="10868025" y="1608138"/>
          <p14:tracePt t="71963" x="10875963" y="1608138"/>
          <p14:tracePt t="71971" x="10885488" y="1608138"/>
          <p14:tracePt t="71987" x="10895013" y="1608138"/>
          <p14:tracePt t="71995" x="10902950" y="1608138"/>
          <p14:tracePt t="72011" x="10912475" y="1608138"/>
          <p14:tracePt t="72027" x="10929938" y="1608138"/>
          <p14:tracePt t="72044" x="10947400" y="1598613"/>
          <p14:tracePt t="72061" x="10956925" y="1598613"/>
          <p14:tracePt t="72077" x="10966450" y="1589088"/>
          <p14:tracePt t="72094" x="10974388" y="1571625"/>
          <p14:tracePt t="72111" x="10974388" y="1562100"/>
          <p14:tracePt t="72127" x="10974388" y="1544638"/>
          <p14:tracePt t="72144" x="10974388" y="1527175"/>
          <p14:tracePt t="72161" x="10974388" y="1517650"/>
          <p14:tracePt t="72194" x="10983913" y="1500188"/>
          <p14:tracePt t="72211" x="10983913" y="1482725"/>
          <p14:tracePt t="72227" x="10983913" y="1473200"/>
          <p14:tracePt t="72244" x="10983913" y="1455738"/>
          <p14:tracePt t="72261" x="10983913" y="1446213"/>
          <p14:tracePt t="72277" x="10983913" y="1428750"/>
          <p14:tracePt t="72294" x="10983913" y="1419225"/>
          <p14:tracePt t="72311" x="10983913" y="1411288"/>
          <p14:tracePt t="72327" x="10983913" y="1401763"/>
          <p14:tracePt t="72344" x="10983913" y="1393825"/>
          <p14:tracePt t="72361" x="10974388" y="1384300"/>
          <p14:tracePt t="72378" x="10966450" y="1384300"/>
          <p14:tracePt t="72411" x="10956925" y="1374775"/>
          <p14:tracePt t="72428" x="10947400" y="1366838"/>
          <p14:tracePt t="72451" x="10947400" y="1357313"/>
          <p14:tracePt t="72467" x="10939463" y="1347788"/>
          <p14:tracePt t="72483" x="10929938" y="1347788"/>
          <p14:tracePt t="72494" x="10920413" y="1339850"/>
          <p14:tracePt t="72523" x="10902950" y="1339850"/>
          <p14:tracePt t="72539" x="10885488" y="1330325"/>
          <p14:tracePt t="72547" x="10875963" y="1322388"/>
          <p14:tracePt t="72561" x="10868025" y="1322388"/>
          <p14:tracePt t="72578" x="10858500" y="1312863"/>
          <p14:tracePt t="72594" x="10841038" y="1303338"/>
          <p14:tracePt t="72627" x="10831513" y="1295400"/>
          <p14:tracePt t="72755" x="10814050" y="1295400"/>
          <p14:tracePt t="72771" x="10814050" y="1303338"/>
          <p14:tracePt t="72780" x="10814050" y="1312863"/>
          <p14:tracePt t="72787" x="10814050" y="1330325"/>
          <p14:tracePt t="72795" x="10814050" y="1339850"/>
          <p14:tracePt t="72811" x="10814050" y="1357313"/>
          <p14:tracePt t="72828" x="10814050" y="1374775"/>
          <p14:tracePt t="72845" x="10814050" y="1401763"/>
          <p14:tracePt t="72861" x="10814050" y="1428750"/>
          <p14:tracePt t="72878" x="10814050" y="1455738"/>
          <p14:tracePt t="72895" x="10814050" y="1482725"/>
          <p14:tracePt t="72911" x="10814050" y="1509713"/>
          <p14:tracePt t="72928" x="10814050" y="1544638"/>
          <p14:tracePt t="72945" x="10814050" y="1581150"/>
          <p14:tracePt t="72961" x="10814050" y="1608138"/>
          <p14:tracePt t="72978" x="10814050" y="1625600"/>
          <p14:tracePt t="72979" x="10814050" y="1633538"/>
          <p14:tracePt t="72995" x="10814050" y="1643063"/>
          <p14:tracePt t="73012" x="10814050" y="1652588"/>
          <p14:tracePt t="73235" x="10804525" y="1652588"/>
          <p14:tracePt t="73251" x="10796588" y="1652588"/>
          <p14:tracePt t="73483" x="10787063" y="1652588"/>
          <p14:tracePt t="73667" x="10787063" y="1643063"/>
          <p14:tracePt t="73675" x="10787063" y="1625600"/>
          <p14:tracePt t="73683" x="10787063" y="1608138"/>
          <p14:tracePt t="73695" x="10787063" y="1598613"/>
          <p14:tracePt t="73712" x="10787063" y="1581150"/>
          <p14:tracePt t="73875" x="10777538" y="1581150"/>
          <p14:tracePt t="73899" x="10769600" y="1581150"/>
          <p14:tracePt t="73955" x="10760075" y="1581150"/>
          <p14:tracePt t="73980" x="10760075" y="1571625"/>
          <p14:tracePt t="73996" x="10752138" y="1562100"/>
          <p14:tracePt t="74020" x="10752138" y="1554163"/>
          <p14:tracePt t="74044" x="10742613" y="1544638"/>
          <p14:tracePt t="74068" x="10742613" y="1527175"/>
          <p14:tracePt t="74076" x="10733088" y="1509713"/>
          <p14:tracePt t="74092" x="10733088" y="1500188"/>
          <p14:tracePt t="74108" x="10733088" y="1490663"/>
          <p14:tracePt t="74116" x="10733088" y="1473200"/>
          <p14:tracePt t="74129" x="10725150" y="1465263"/>
          <p14:tracePt t="74146" x="10725150" y="1455738"/>
          <p14:tracePt t="74162" x="10725150" y="1438275"/>
          <p14:tracePt t="74179" x="10725150" y="1428750"/>
          <p14:tracePt t="74196" x="10725150" y="1401763"/>
          <p14:tracePt t="74213" x="10725150" y="1384300"/>
          <p14:tracePt t="74229" x="10725150" y="1366838"/>
          <p14:tracePt t="74246" x="10725150" y="1357313"/>
          <p14:tracePt t="74262" x="10725150" y="1330325"/>
          <p14:tracePt t="74279" x="10725150" y="1322388"/>
          <p14:tracePt t="74296" x="10725150" y="1312863"/>
          <p14:tracePt t="74312" x="10725150" y="1303338"/>
          <p14:tracePt t="74329" x="10725150" y="1295400"/>
          <p14:tracePt t="74362" x="10725150" y="1285875"/>
          <p14:tracePt t="74379" x="10733088" y="1268413"/>
          <p14:tracePt t="74412" x="10733088" y="1250950"/>
          <p14:tracePt t="74429" x="10733088" y="1241425"/>
          <p14:tracePt t="74446" x="10733088" y="1231900"/>
          <p14:tracePt t="74463" x="10725150" y="1223963"/>
          <p14:tracePt t="74479" x="10706100" y="1196975"/>
          <p14:tracePt t="74496" x="10698163" y="1196975"/>
          <p14:tracePt t="74513" x="10698163" y="1187450"/>
          <p14:tracePt t="74529" x="10688638" y="1187450"/>
          <p14:tracePt t="74546" x="10680700" y="1179513"/>
          <p14:tracePt t="74580" x="10671175" y="1179513"/>
          <p14:tracePt t="74588" x="10661650" y="1179513"/>
          <p14:tracePt t="74620" x="10653713" y="1179513"/>
          <p14:tracePt t="74644" x="10644188" y="1179513"/>
          <p14:tracePt t="74652" x="10634663" y="1179513"/>
          <p14:tracePt t="74684" x="10617200" y="1179513"/>
          <p14:tracePt t="74700" x="10609263" y="1196975"/>
          <p14:tracePt t="74708" x="10599738" y="1204913"/>
          <p14:tracePt t="74716" x="10599738" y="1214438"/>
          <p14:tracePt t="74729" x="10599738" y="1223963"/>
          <p14:tracePt t="74746" x="10590213" y="1241425"/>
          <p14:tracePt t="74763" x="10582275" y="1250950"/>
          <p14:tracePt t="74780" x="10572750" y="1285875"/>
          <p14:tracePt t="74796" x="10572750" y="1303338"/>
          <p14:tracePt t="74813" x="10572750" y="1330325"/>
          <p14:tracePt t="74830" x="10572750" y="1339850"/>
          <p14:tracePt t="74846" x="10572750" y="1366838"/>
          <p14:tracePt t="74863" x="10572750" y="1374775"/>
          <p14:tracePt t="74880" x="10572750" y="1393825"/>
          <p14:tracePt t="74896" x="10572750" y="1411288"/>
          <p14:tracePt t="74913" x="10572750" y="1446213"/>
          <p14:tracePt t="74930" x="10572750" y="1455738"/>
          <p14:tracePt t="74946" x="10572750" y="1473200"/>
          <p14:tracePt t="74963" x="10572750" y="1509713"/>
          <p14:tracePt t="74980" x="10572750" y="1544638"/>
          <p14:tracePt t="74996" x="10572750" y="1571625"/>
          <p14:tracePt t="75013" x="10572750" y="1598613"/>
          <p14:tracePt t="75030" x="10572750" y="1608138"/>
          <p14:tracePt t="75046" x="10572750" y="1616075"/>
          <p14:tracePt t="75108" x="10572750" y="1625600"/>
          <p14:tracePt t="75140" x="10582275" y="1625600"/>
          <p14:tracePt t="75180" x="10590213" y="1625600"/>
          <p14:tracePt t="75556" x="10599738" y="1625600"/>
          <p14:tracePt t="75588" x="10609263" y="1643063"/>
          <p14:tracePt t="75596" x="10617200" y="1652588"/>
          <p14:tracePt t="75604" x="10634663" y="1660525"/>
          <p14:tracePt t="75620" x="10644188" y="1660525"/>
          <p14:tracePt t="75652" x="10653713" y="1660525"/>
          <p14:tracePt t="75660" x="10661650" y="1660525"/>
          <p14:tracePt t="75684" x="10671175" y="1660525"/>
          <p14:tracePt t="75860" x="10671175" y="1679575"/>
          <p14:tracePt t="75884" x="10671175" y="1697038"/>
          <p14:tracePt t="75892" x="10644188" y="1704975"/>
          <p14:tracePt t="75901" x="10599738" y="1724025"/>
          <p14:tracePt t="75914" x="10563225" y="1731963"/>
          <p14:tracePt t="75930" x="10518775" y="1758950"/>
          <p14:tracePt t="75947" x="10510838" y="1776413"/>
          <p14:tracePt t="75964" x="10510838" y="1785938"/>
          <p14:tracePt t="75981" x="10491788" y="1803400"/>
          <p14:tracePt t="75997" x="10456863" y="1866900"/>
          <p14:tracePt t="76014" x="10429875" y="1901825"/>
          <p14:tracePt t="76031" x="10429875" y="1919288"/>
          <p14:tracePt t="76047" x="10420350" y="1938338"/>
          <p14:tracePt t="76197" x="10412413" y="1946275"/>
          <p14:tracePt t="76220" x="10412413" y="1955800"/>
          <p14:tracePt t="78086" x="10402888" y="1955800"/>
          <p14:tracePt t="80815" x="10402888" y="1965325"/>
          <p14:tracePt t="80823" x="10402888" y="1973263"/>
          <p14:tracePt t="80831" x="10358438" y="2009775"/>
          <p14:tracePt t="80839" x="10313988" y="2027238"/>
          <p14:tracePt t="80851" x="10296525" y="2054225"/>
          <p14:tracePt t="80868" x="10287000" y="2062163"/>
          <p14:tracePt t="80885" x="10277475" y="2071688"/>
          <p14:tracePt t="80901" x="10260013" y="2081213"/>
          <p14:tracePt t="80918" x="10260013" y="2089150"/>
          <p14:tracePt t="80935" x="10260013" y="2098675"/>
          <p14:tracePt t="80951" x="10252075" y="2108200"/>
          <p14:tracePt t="81031" x="10252075" y="2116138"/>
          <p14:tracePt t="81135" x="10242550" y="2116138"/>
          <p14:tracePt t="81143" x="10161588" y="2116138"/>
          <p14:tracePt t="81152" x="10001250" y="2116138"/>
          <p14:tracePt t="81168" x="9626600" y="2133600"/>
          <p14:tracePt t="81185" x="9277350" y="2179638"/>
          <p14:tracePt t="81202" x="9126538" y="2197100"/>
          <p14:tracePt t="81218" x="9099550" y="2205038"/>
          <p14:tracePt t="81263" x="9090025" y="2205038"/>
          <p14:tracePt t="81271" x="9063038" y="2205038"/>
          <p14:tracePt t="81285" x="8974138" y="2224088"/>
          <p14:tracePt t="81302" x="8616950" y="2259013"/>
          <p14:tracePt t="81319" x="7751763" y="2393950"/>
          <p14:tracePt t="81335" x="7537450" y="2419350"/>
          <p14:tracePt t="81353" x="7429500" y="2411413"/>
          <p14:tracePt t="81368" x="7331075" y="2374900"/>
          <p14:tracePt t="81385" x="7277100" y="2339975"/>
          <p14:tracePt t="81402" x="7205663" y="2295525"/>
          <p14:tracePt t="81419" x="7134225" y="2268538"/>
          <p14:tracePt t="81435" x="6867525" y="2224088"/>
          <p14:tracePt t="81452" x="6323013" y="2197100"/>
          <p14:tracePt t="81468" x="5759450" y="2197100"/>
          <p14:tracePt t="81485" x="5394325" y="2268538"/>
          <p14:tracePt t="81502" x="5224463" y="2312988"/>
          <p14:tracePt t="81519" x="5160963" y="2330450"/>
          <p14:tracePt t="81535" x="5143500" y="2393950"/>
          <p14:tracePt t="81552" x="5133975" y="2465388"/>
          <p14:tracePt t="81569" x="5133975" y="2589213"/>
          <p14:tracePt t="81585" x="5170488" y="2813050"/>
          <p14:tracePt t="81602" x="5384800" y="3402013"/>
          <p14:tracePt t="81619" x="5680075" y="4187825"/>
          <p14:tracePt t="81635" x="6153150" y="5000625"/>
          <p14:tracePt t="81652" x="6796088" y="5768975"/>
          <p14:tracePt t="81669" x="7643813" y="6323013"/>
          <p14:tracePt t="81685" x="8562975" y="6608763"/>
          <p14:tracePt t="81702" x="9466263" y="6759575"/>
          <p14:tracePt t="81719" x="10394950" y="6796088"/>
          <p14:tracePt t="81735" x="10653713" y="6724650"/>
          <p14:tracePt t="81752" x="10814050" y="6626225"/>
          <p14:tracePt t="81769" x="10939463" y="6518275"/>
          <p14:tracePt t="81786" x="11090275" y="6411913"/>
          <p14:tracePt t="81802" x="11242675" y="6357938"/>
          <p14:tracePt t="81819" x="11385550" y="6330950"/>
          <p14:tracePt t="81835" x="11555413" y="6313488"/>
          <p14:tracePt t="81852" x="11653838" y="6286500"/>
          <p14:tracePt t="81869" x="11769725" y="6232525"/>
          <p14:tracePt t="81886" x="11885613" y="6143625"/>
          <p14:tracePt t="81902" x="11920538" y="6072188"/>
          <p14:tracePt t="81919" x="11920538" y="6062663"/>
          <p14:tracePt t="81936" x="11920538" y="6037263"/>
          <p14:tracePt t="81952" x="11777663" y="5857875"/>
          <p14:tracePt t="81969" x="11537950" y="5634038"/>
          <p14:tracePt t="81986" x="11385550" y="5510213"/>
          <p14:tracePt t="82002" x="11161713" y="5375275"/>
          <p14:tracePt t="82019" x="11037888" y="5303838"/>
          <p14:tracePt t="82036" x="11010900" y="5259388"/>
          <p14:tracePt t="82052" x="11010900" y="5241925"/>
          <p14:tracePt t="82069" x="11010900" y="5232400"/>
          <p14:tracePt t="82086" x="11018838" y="5224463"/>
          <p14:tracePt t="82102" x="11018838" y="5214938"/>
          <p14:tracePt t="82119" x="11018838" y="5170488"/>
          <p14:tracePt t="82136" x="11018838" y="5153025"/>
          <p14:tracePt t="82152" x="11001375" y="5116513"/>
          <p14:tracePt t="82169" x="10956925" y="5054600"/>
          <p14:tracePt t="82186" x="10939463" y="5027613"/>
          <p14:tracePt t="82202" x="10920413" y="5010150"/>
          <p14:tracePt t="82219" x="10912475" y="4973638"/>
          <p14:tracePt t="82236" x="10895013" y="4946650"/>
          <p14:tracePt t="82253" x="10868025" y="4875213"/>
          <p14:tracePt t="82269" x="10841038" y="4822825"/>
          <p14:tracePt t="82286" x="10814050" y="4759325"/>
          <p14:tracePt t="82303" x="10796588" y="4724400"/>
          <p14:tracePt t="82319" x="10760075" y="4679950"/>
          <p14:tracePt t="82336" x="10706100" y="4660900"/>
          <p14:tracePt t="82353" x="10661650" y="4652963"/>
          <p14:tracePt t="82369" x="10599738" y="4652963"/>
          <p14:tracePt t="82386" x="10518775" y="4652963"/>
          <p14:tracePt t="82403" x="10429875" y="4652963"/>
          <p14:tracePt t="82419" x="10367963" y="4652963"/>
          <p14:tracePt t="82436" x="10313988" y="4652963"/>
          <p14:tracePt t="82453" x="10277475" y="4652963"/>
          <p14:tracePt t="82469" x="10206038" y="4652963"/>
          <p14:tracePt t="82486" x="10188575" y="4652963"/>
          <p14:tracePt t="82487" x="10171113" y="4652963"/>
          <p14:tracePt t="82504" x="10161588" y="4652963"/>
          <p14:tracePt t="82519" x="10153650" y="4652963"/>
          <p14:tracePt t="82536" x="10144125" y="4652963"/>
          <p14:tracePt t="82553" x="10134600" y="4652963"/>
          <p14:tracePt t="82569" x="10117138" y="4679950"/>
          <p14:tracePt t="82586" x="10117138" y="4697413"/>
          <p14:tracePt t="82603" x="10117138" y="4705350"/>
          <p14:tracePt t="82619" x="10099675" y="4741863"/>
          <p14:tracePt t="82636" x="10090150" y="4768850"/>
          <p14:tracePt t="82653" x="10082213" y="4786313"/>
          <p14:tracePt t="82670" x="10082213" y="4803775"/>
          <p14:tracePt t="82703" x="10082213" y="4813300"/>
          <p14:tracePt t="82720" x="10082213" y="4840288"/>
          <p14:tracePt t="82736" x="10082213" y="4884738"/>
          <p14:tracePt t="82753" x="10082213" y="4938713"/>
          <p14:tracePt t="82770" x="10082213" y="5010150"/>
          <p14:tracePt t="82786" x="10082213" y="5072063"/>
          <p14:tracePt t="82803" x="10082213" y="5099050"/>
          <p14:tracePt t="82820" x="10072688" y="5126038"/>
          <p14:tracePt t="82836" x="10072688" y="5133975"/>
          <p14:tracePt t="82853" x="10072688" y="5153025"/>
          <p14:tracePt t="82886" x="10082213" y="5170488"/>
          <p14:tracePt t="82903" x="10099675" y="5170488"/>
          <p14:tracePt t="82920" x="10134600" y="5187950"/>
          <p14:tracePt t="82936" x="10153650" y="5187950"/>
          <p14:tracePt t="82953" x="10171113" y="5197475"/>
          <p14:tracePt t="82970" x="10188575" y="5197475"/>
          <p14:tracePt t="82986" x="10225088" y="5205413"/>
          <p14:tracePt t="83003" x="10252075" y="5205413"/>
          <p14:tracePt t="83020" x="10304463" y="5214938"/>
          <p14:tracePt t="83037" x="10367963" y="5224463"/>
          <p14:tracePt t="83053" x="10439400" y="5232400"/>
          <p14:tracePt t="83070" x="10491788" y="5232400"/>
          <p14:tracePt t="83087" x="10555288" y="5232400"/>
          <p14:tracePt t="83104" x="10653713" y="5232400"/>
          <p14:tracePt t="83120" x="10725150" y="5232400"/>
          <p14:tracePt t="83137" x="10796588" y="5232400"/>
          <p14:tracePt t="83153" x="10885488" y="5232400"/>
          <p14:tracePt t="83170" x="10947400" y="5232400"/>
          <p14:tracePt t="83187" x="10991850" y="5232400"/>
          <p14:tracePt t="83203" x="11055350" y="5232400"/>
          <p14:tracePt t="83220" x="11134725" y="5232400"/>
          <p14:tracePt t="83237" x="11242675" y="5232400"/>
          <p14:tracePt t="83253" x="11331575" y="5232400"/>
          <p14:tracePt t="83270" x="11395075" y="5224463"/>
          <p14:tracePt t="83287" x="11412538" y="5224463"/>
          <p14:tracePt t="83303" x="11430000" y="5214938"/>
          <p14:tracePt t="83320" x="11447463" y="5214938"/>
          <p14:tracePt t="83337" x="11466513" y="5197475"/>
          <p14:tracePt t="83353" x="11474450" y="5187950"/>
          <p14:tracePt t="83370" x="11474450" y="5153025"/>
          <p14:tracePt t="83387" x="11483975" y="5099050"/>
          <p14:tracePt t="83404" x="11491913" y="5062538"/>
          <p14:tracePt t="83420" x="11510963" y="5027613"/>
          <p14:tracePt t="83437" x="11518900" y="4983163"/>
          <p14:tracePt t="83454" x="11545888" y="4938713"/>
          <p14:tracePt t="83470" x="11555413" y="4911725"/>
          <p14:tracePt t="83487" x="11555413" y="4884738"/>
          <p14:tracePt t="83488" x="11555413" y="4875213"/>
          <p14:tracePt t="83504" x="11555413" y="4867275"/>
          <p14:tracePt t="83528" x="11555413" y="4857750"/>
          <p14:tracePt t="83544" x="11545888" y="4857750"/>
          <p14:tracePt t="83560" x="11545888" y="4848225"/>
          <p14:tracePt t="83576" x="11537950" y="4848225"/>
          <p14:tracePt t="83587" x="11528425" y="4848225"/>
          <p14:tracePt t="83604" x="11501438" y="4830763"/>
          <p14:tracePt t="83620" x="11474450" y="4822825"/>
          <p14:tracePt t="83637" x="11456988" y="4813300"/>
          <p14:tracePt t="83654" x="11430000" y="4803775"/>
          <p14:tracePt t="83670" x="11403013" y="4776788"/>
          <p14:tracePt t="83687" x="11385550" y="4751388"/>
          <p14:tracePt t="83704" x="11376025" y="4741863"/>
          <p14:tracePt t="83737" x="11368088" y="4732338"/>
          <p14:tracePt t="83801" x="11368088" y="4724400"/>
          <p14:tracePt t="83808" x="11358563" y="4724400"/>
          <p14:tracePt t="83820" x="11349038" y="4724400"/>
          <p14:tracePt t="83837" x="11304588" y="4732338"/>
          <p14:tracePt t="83854" x="11242675" y="4741863"/>
          <p14:tracePt t="83871" x="11153775" y="4741863"/>
          <p14:tracePt t="83887" x="11072813" y="4759325"/>
          <p14:tracePt t="83904" x="10983913" y="4759325"/>
          <p14:tracePt t="83921" x="10939463" y="4759325"/>
          <p14:tracePt t="83937" x="10868025" y="4697413"/>
          <p14:tracePt t="83954" x="10796588" y="4633913"/>
          <p14:tracePt t="83971" x="10725150" y="4608513"/>
          <p14:tracePt t="83987" x="10706100" y="4581525"/>
          <p14:tracePt t="84004" x="10661650" y="4581525"/>
          <p14:tracePt t="84021" x="10626725" y="4581525"/>
          <p14:tracePt t="84037" x="10590213" y="4581525"/>
          <p14:tracePt t="84054" x="10555288" y="4589463"/>
          <p14:tracePt t="84071" x="10491788" y="4625975"/>
          <p14:tracePt t="84087" x="10439400" y="4660900"/>
          <p14:tracePt t="84104" x="10348913" y="4687888"/>
          <p14:tracePt t="84121" x="10287000" y="4697413"/>
          <p14:tracePt t="84137" x="10198100" y="4697413"/>
          <p14:tracePt t="84154" x="10109200" y="4697413"/>
          <p14:tracePt t="84171" x="10055225" y="4697413"/>
          <p14:tracePt t="84187" x="10037763" y="4697413"/>
          <p14:tracePt t="84204" x="10010775" y="4697413"/>
          <p14:tracePt t="84221" x="9983788" y="4724400"/>
          <p14:tracePt t="84238" x="9956800" y="4741863"/>
          <p14:tracePt t="84254" x="9920288" y="4768850"/>
          <p14:tracePt t="84271" x="9885363" y="4795838"/>
          <p14:tracePt t="84288" x="9831388" y="4813300"/>
          <p14:tracePt t="84304" x="9796463" y="4813300"/>
          <p14:tracePt t="84377" x="9786938" y="4830763"/>
          <p14:tracePt t="84384" x="9786938" y="4867275"/>
          <p14:tracePt t="84392" x="9777413" y="4919663"/>
          <p14:tracePt t="84404" x="9752013" y="4973638"/>
          <p14:tracePt t="84421" x="9732963" y="5054600"/>
          <p14:tracePt t="84438" x="9732963" y="5116513"/>
          <p14:tracePt t="84455" x="9732963" y="5143500"/>
          <p14:tracePt t="84488" x="9742488" y="5153025"/>
          <p14:tracePt t="84505" x="9752013" y="5153025"/>
          <p14:tracePt t="84521" x="9759950" y="5153025"/>
          <p14:tracePt t="84600" x="9769475" y="5153025"/>
          <p14:tracePt t="84608" x="9777413" y="5160963"/>
          <p14:tracePt t="84624" x="9777413" y="5180013"/>
          <p14:tracePt t="84640" x="9786938" y="5187950"/>
          <p14:tracePt t="84656" x="9786938" y="5197475"/>
          <p14:tracePt t="84680" x="9786938" y="5205413"/>
          <p14:tracePt t="84809" x="9796463" y="5224463"/>
          <p14:tracePt t="84816" x="9804400" y="5232400"/>
          <p14:tracePt t="84985" x="9804400" y="5241925"/>
          <p14:tracePt t="85001" x="9804400" y="5251450"/>
          <p14:tracePt t="85009" x="9804400" y="5259388"/>
          <p14:tracePt t="85025" x="9804400" y="5276850"/>
          <p14:tracePt t="85038" x="9804400" y="5286375"/>
          <p14:tracePt t="85055" x="9804400" y="5295900"/>
          <p14:tracePt t="85081" x="9804400" y="5303838"/>
          <p14:tracePt t="85305" x="9796463" y="5322888"/>
          <p14:tracePt t="85321" x="9777413" y="5322888"/>
          <p14:tracePt t="85329" x="9759950" y="5330825"/>
          <p14:tracePt t="85339" x="9725025" y="5340350"/>
          <p14:tracePt t="85355" x="9661525" y="5357813"/>
          <p14:tracePt t="85372" x="9582150" y="5367338"/>
          <p14:tracePt t="85388" x="9537700" y="5384800"/>
          <p14:tracePt t="85405" x="9510713" y="5394325"/>
          <p14:tracePt t="85422" x="9510713" y="5411788"/>
          <p14:tracePt t="85439" x="9537700" y="5419725"/>
          <p14:tracePt t="85455" x="9572625" y="5419725"/>
          <p14:tracePt t="85472" x="9609138" y="5419725"/>
          <p14:tracePt t="85489" x="9634538" y="5419725"/>
          <p14:tracePt t="85505" x="9590088" y="5491163"/>
          <p14:tracePt t="85522" x="8840788" y="5759450"/>
          <p14:tracePt t="85539" x="8010525" y="6054725"/>
          <p14:tracePt t="85555" x="7581900" y="6242050"/>
          <p14:tracePt t="85572" x="7358063" y="6340475"/>
          <p14:tracePt t="85589" x="7296150" y="63674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26979" y="768387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dirty="0" smtClean="0"/>
              <a:t>100 = (</a:t>
            </a:r>
            <a:r>
              <a:rPr lang="pt-PT" dirty="0" err="1" smtClean="0"/>
              <a:t>ein</a:t>
            </a:r>
            <a:r>
              <a:rPr lang="pt-PT" dirty="0" smtClean="0"/>
              <a:t>)</a:t>
            </a:r>
            <a:r>
              <a:rPr lang="pt-PT" dirty="0" err="1" smtClean="0"/>
              <a:t>hundert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101 = </a:t>
            </a:r>
            <a:r>
              <a:rPr lang="pt-PT" dirty="0" err="1" smtClean="0"/>
              <a:t>einhunderteins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102 = </a:t>
            </a:r>
            <a:r>
              <a:rPr lang="pt-PT" dirty="0" err="1" smtClean="0"/>
              <a:t>einhundertzwei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110 = </a:t>
            </a:r>
            <a:r>
              <a:rPr lang="pt-PT" dirty="0" err="1" smtClean="0"/>
              <a:t>einhundertzehn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153 = </a:t>
            </a:r>
            <a:r>
              <a:rPr lang="pt-PT" dirty="0" err="1" smtClean="0"/>
              <a:t>einhundertdreiundfünfzig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200 = </a:t>
            </a:r>
            <a:r>
              <a:rPr lang="pt-PT" dirty="0" err="1" smtClean="0"/>
              <a:t>zweihundert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201 = </a:t>
            </a:r>
            <a:r>
              <a:rPr lang="pt-PT" dirty="0" err="1" smtClean="0"/>
              <a:t>zweihunderteins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202 = </a:t>
            </a:r>
            <a:r>
              <a:rPr lang="pt-PT" dirty="0" err="1" smtClean="0"/>
              <a:t>zweihundertzwei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244 = </a:t>
            </a:r>
            <a:r>
              <a:rPr lang="pt-PT" dirty="0" err="1" smtClean="0"/>
              <a:t>zweihundertvierundvierzig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300 = </a:t>
            </a:r>
            <a:r>
              <a:rPr lang="pt-PT" dirty="0" err="1" smtClean="0"/>
              <a:t>dreihundert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400 = </a:t>
            </a:r>
            <a:r>
              <a:rPr lang="pt-PT" dirty="0" err="1" smtClean="0"/>
              <a:t>vierhundert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500 = </a:t>
            </a:r>
            <a:r>
              <a:rPr lang="pt-PT" dirty="0" err="1" smtClean="0"/>
              <a:t>fünfhundert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600 = </a:t>
            </a:r>
            <a:r>
              <a:rPr lang="pt-PT" dirty="0" err="1" smtClean="0"/>
              <a:t>sechshundert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700 = </a:t>
            </a:r>
            <a:r>
              <a:rPr lang="pt-PT" dirty="0" err="1" smtClean="0"/>
              <a:t>siebenhundert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800 = </a:t>
            </a:r>
            <a:r>
              <a:rPr lang="pt-PT" dirty="0" err="1" smtClean="0"/>
              <a:t>achthundert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900 = </a:t>
            </a:r>
            <a:r>
              <a:rPr lang="pt-PT" dirty="0" err="1" smtClean="0"/>
              <a:t>neunhundert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1000 = (</a:t>
            </a:r>
            <a:r>
              <a:rPr lang="pt-PT" dirty="0" err="1" smtClean="0"/>
              <a:t>ein</a:t>
            </a:r>
            <a:r>
              <a:rPr lang="pt-PT" dirty="0" smtClean="0"/>
              <a:t>)</a:t>
            </a:r>
            <a:r>
              <a:rPr lang="pt-PT" dirty="0" err="1" smtClean="0"/>
              <a:t>tausend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2000 = </a:t>
            </a:r>
            <a:r>
              <a:rPr lang="pt-PT" dirty="0" err="1" smtClean="0"/>
              <a:t>zweitausend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93" y="2296652"/>
            <a:ext cx="3000375" cy="16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/>
          <p:cNvSpPr/>
          <p:nvPr/>
        </p:nvSpPr>
        <p:spPr>
          <a:xfrm>
            <a:off x="6478420" y="244618"/>
            <a:ext cx="4352712" cy="140814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chemeClr val="tx1"/>
                </a:solidFill>
              </a:rPr>
              <a:t>1</a:t>
            </a:r>
            <a:r>
              <a:rPr lang="pt-PT" b="1" dirty="0" smtClean="0"/>
              <a:t>23</a:t>
            </a:r>
          </a:p>
          <a:p>
            <a:pPr algn="ctr"/>
            <a:r>
              <a:rPr lang="pt-PT" b="1" dirty="0" smtClean="0"/>
              <a:t>(</a:t>
            </a:r>
            <a:r>
              <a:rPr lang="pt-PT" b="1" dirty="0" err="1" smtClean="0"/>
              <a:t>ein</a:t>
            </a:r>
            <a:r>
              <a:rPr lang="pt-PT" b="1" dirty="0" smtClean="0"/>
              <a:t>)</a:t>
            </a:r>
            <a:r>
              <a:rPr lang="pt-PT" b="1" dirty="0" err="1" smtClean="0"/>
              <a:t>hundertdreiundzwanzig</a:t>
            </a:r>
            <a:endParaRPr lang="pt-PT" b="1" dirty="0"/>
          </a:p>
        </p:txBody>
      </p:sp>
      <p:sp>
        <p:nvSpPr>
          <p:cNvPr id="5" name="Oval 4"/>
          <p:cNvSpPr/>
          <p:nvPr/>
        </p:nvSpPr>
        <p:spPr>
          <a:xfrm>
            <a:off x="6478420" y="4607417"/>
            <a:ext cx="5563326" cy="12363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b="1" dirty="0" smtClean="0"/>
              <a:t>3234</a:t>
            </a:r>
          </a:p>
          <a:p>
            <a:pPr algn="ctr"/>
            <a:r>
              <a:rPr lang="pt-PT" b="1" dirty="0" err="1" smtClean="0">
                <a:solidFill>
                  <a:srgbClr val="FF0000"/>
                </a:solidFill>
              </a:rPr>
              <a:t>dreitausend</a:t>
            </a:r>
            <a:r>
              <a:rPr lang="pt-PT" b="1" dirty="0" err="1" smtClean="0">
                <a:solidFill>
                  <a:schemeClr val="accent1">
                    <a:lumMod val="50000"/>
                  </a:schemeClr>
                </a:solidFill>
              </a:rPr>
              <a:t>zweihundert</a:t>
            </a:r>
            <a:r>
              <a:rPr lang="pt-PT" b="1" dirty="0" err="1" smtClean="0">
                <a:solidFill>
                  <a:schemeClr val="accent2">
                    <a:lumMod val="75000"/>
                  </a:schemeClr>
                </a:solidFill>
              </a:rPr>
              <a:t>vierunddrei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β</a:t>
            </a:r>
            <a:r>
              <a:rPr lang="pt-PT" b="1" dirty="0" err="1" smtClean="0">
                <a:solidFill>
                  <a:schemeClr val="accent2">
                    <a:lumMod val="75000"/>
                  </a:schemeClr>
                </a:solidFill>
              </a:rPr>
              <a:t>ig</a:t>
            </a:r>
            <a:endParaRPr lang="pt-P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31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105"/>
    </mc:Choice>
    <mc:Fallback>
      <p:transition spd="slow" advTm="125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1" x="7286625" y="6375400"/>
          <p14:tracePt t="1077" x="7259638" y="6384925"/>
          <p14:tracePt t="1085" x="7251700" y="6384925"/>
          <p14:tracePt t="1097" x="7232650" y="6394450"/>
          <p14:tracePt t="1113" x="7161213" y="6411913"/>
          <p14:tracePt t="1130" x="7116763" y="6429375"/>
          <p14:tracePt t="1165" x="7099300" y="6429375"/>
          <p14:tracePt t="1180" x="7072313" y="6429375"/>
          <p14:tracePt t="1197" x="6902450" y="6429375"/>
          <p14:tracePt t="1213" x="6608763" y="6429375"/>
          <p14:tracePt t="1230" x="6126163" y="6286500"/>
          <p14:tracePt t="1247" x="5608638" y="6108700"/>
          <p14:tracePt t="1263" x="4983163" y="5875338"/>
          <p14:tracePt t="1280" x="4286250" y="5572125"/>
          <p14:tracePt t="1297" x="3544888" y="5394325"/>
          <p14:tracePt t="1313" x="2973388" y="5268913"/>
          <p14:tracePt t="1330" x="2544763" y="5180013"/>
          <p14:tracePt t="1347" x="2224088" y="5072063"/>
          <p14:tracePt t="1363" x="2036763" y="4983163"/>
          <p14:tracePt t="1380" x="1965325" y="4938713"/>
          <p14:tracePt t="1397" x="1938338" y="4884738"/>
          <p14:tracePt t="1414" x="1901825" y="4813300"/>
          <p14:tracePt t="1430" x="1847850" y="4714875"/>
          <p14:tracePt t="1447" x="1697038" y="4589463"/>
          <p14:tracePt t="1464" x="1500188" y="4500563"/>
          <p14:tracePt t="1480" x="1268413" y="4429125"/>
          <p14:tracePt t="1497" x="928688" y="4322763"/>
          <p14:tracePt t="1514" x="241300" y="4108450"/>
          <p14:tracePt t="1530" x="0" y="3813175"/>
          <p14:tracePt t="1547" x="0" y="3394075"/>
          <p14:tracePt t="1564" x="0" y="3044825"/>
          <p14:tracePt t="1580" x="0" y="2741613"/>
          <p14:tracePt t="1597" x="0" y="2044700"/>
          <p14:tracePt t="1614" x="0" y="1374775"/>
          <p14:tracePt t="1630" x="0" y="490538"/>
          <p14:tracePt t="1647" x="0" y="0"/>
          <p14:tracePt t="1853" x="9525" y="446088"/>
          <p14:tracePt t="1861" x="17463" y="517525"/>
          <p14:tracePt t="1869" x="53975" y="615950"/>
          <p14:tracePt t="1880" x="61913" y="723900"/>
          <p14:tracePt t="1897" x="88900" y="893763"/>
          <p14:tracePt t="1914" x="115888" y="1054100"/>
          <p14:tracePt t="1930" x="152400" y="1125538"/>
          <p14:tracePt t="1947" x="196850" y="1152525"/>
          <p14:tracePt t="1964" x="295275" y="1152525"/>
          <p14:tracePt t="1981" x="517525" y="1179513"/>
          <p14:tracePt t="1997" x="660400" y="1204913"/>
          <p14:tracePt t="2014" x="785813" y="1231900"/>
          <p14:tracePt t="2031" x="822325" y="1250950"/>
          <p14:tracePt t="2048" x="830263" y="1258888"/>
          <p14:tracePt t="2064" x="847725" y="1276350"/>
          <p14:tracePt t="2081" x="857250" y="1303338"/>
          <p14:tracePt t="2097" x="857250" y="1312863"/>
          <p14:tracePt t="2131" x="857250" y="1322388"/>
          <p14:tracePt t="2147" x="866775" y="1330325"/>
          <p14:tracePt t="2164" x="901700" y="1330325"/>
          <p14:tracePt t="2181" x="946150" y="1347788"/>
          <p14:tracePt t="2197" x="973138" y="1357313"/>
          <p14:tracePt t="2214" x="990600" y="1357313"/>
          <p14:tracePt t="2293" x="1000125" y="1357313"/>
          <p14:tracePt t="2301" x="1009650" y="1357313"/>
          <p14:tracePt t="2317" x="1009650" y="1347788"/>
          <p14:tracePt t="2333" x="1009650" y="1339850"/>
          <p14:tracePt t="2341" x="1009650" y="1330325"/>
          <p14:tracePt t="2349" x="1009650" y="1322388"/>
          <p14:tracePt t="2374" x="1009650" y="1312863"/>
          <p14:tracePt t="2382" x="1009650" y="1303338"/>
          <p14:tracePt t="2398" x="1009650" y="1295400"/>
          <p14:tracePt t="2414" x="1009650" y="1268413"/>
          <p14:tracePt t="2431" x="1009650" y="1231900"/>
          <p14:tracePt t="2448" x="1009650" y="1187450"/>
          <p14:tracePt t="2465" x="1009650" y="1133475"/>
          <p14:tracePt t="2481" x="1036638" y="1036638"/>
          <p14:tracePt t="2498" x="1054100" y="955675"/>
          <p14:tracePt t="2515" x="1062038" y="919163"/>
          <p14:tracePt t="2531" x="1062038" y="911225"/>
          <p14:tracePt t="2548" x="1062038" y="893763"/>
          <p14:tracePt t="2637" x="1062038" y="884238"/>
          <p14:tracePt t="2669" x="1054100" y="884238"/>
          <p14:tracePt t="2685" x="1044575" y="884238"/>
          <p14:tracePt t="2702" x="1036638" y="884238"/>
          <p14:tracePt t="2709" x="1027113" y="884238"/>
          <p14:tracePt t="2718" x="1017588" y="884238"/>
          <p14:tracePt t="2731" x="1009650" y="884238"/>
          <p14:tracePt t="2748" x="973138" y="893763"/>
          <p14:tracePt t="2765" x="938213" y="919163"/>
          <p14:tracePt t="2782" x="919163" y="928688"/>
          <p14:tracePt t="2798" x="884238" y="946150"/>
          <p14:tracePt t="2815" x="857250" y="965200"/>
          <p14:tracePt t="2831" x="812800" y="973138"/>
          <p14:tracePt t="2848" x="776288" y="990600"/>
          <p14:tracePt t="2982" x="795338" y="990600"/>
          <p14:tracePt t="2990" x="803275" y="990600"/>
          <p14:tracePt t="2998" x="830263" y="990600"/>
          <p14:tracePt t="3015" x="874713" y="990600"/>
          <p14:tracePt t="3032" x="901700" y="990600"/>
          <p14:tracePt t="3048" x="946150" y="1027113"/>
          <p14:tracePt t="3065" x="965200" y="1062038"/>
          <p14:tracePt t="3082" x="973138" y="1098550"/>
          <p14:tracePt t="3098" x="973138" y="1116013"/>
          <p14:tracePt t="3132" x="990600" y="1116013"/>
          <p14:tracePt t="3148" x="1009650" y="1116013"/>
          <p14:tracePt t="3165" x="1036638" y="1116013"/>
          <p14:tracePt t="3182" x="1044575" y="1098550"/>
          <p14:tracePt t="3198" x="1054100" y="1098550"/>
          <p14:tracePt t="3215" x="1062038" y="1098550"/>
          <p14:tracePt t="3262" x="1062038" y="1089025"/>
          <p14:tracePt t="3270" x="1062038" y="1081088"/>
          <p14:tracePt t="3278" x="1062038" y="1054100"/>
          <p14:tracePt t="3286" x="1062038" y="1036638"/>
          <p14:tracePt t="3298" x="1071563" y="1000125"/>
          <p14:tracePt t="3315" x="1081088" y="938213"/>
          <p14:tracePt t="3332" x="1098550" y="884238"/>
          <p14:tracePt t="3349" x="1116013" y="857250"/>
          <p14:tracePt t="3365" x="1116013" y="839788"/>
          <p14:tracePt t="3414" x="1116013" y="847725"/>
          <p14:tracePt t="3422" x="1116013" y="857250"/>
          <p14:tracePt t="3432" x="1098550" y="857250"/>
          <p14:tracePt t="3449" x="1081088" y="874713"/>
          <p14:tracePt t="3502" x="1071563" y="874713"/>
          <p14:tracePt t="3510" x="1062038" y="874713"/>
          <p14:tracePt t="3534" x="1054100" y="874713"/>
          <p14:tracePt t="3542" x="1036638" y="874713"/>
          <p14:tracePt t="3558" x="1027113" y="866775"/>
          <p14:tracePt t="3574" x="1017588" y="857250"/>
          <p14:tracePt t="3582" x="1017588" y="847725"/>
          <p14:tracePt t="3599" x="1017588" y="839788"/>
          <p14:tracePt t="3654" x="1009650" y="839788"/>
          <p14:tracePt t="3694" x="990600" y="839788"/>
          <p14:tracePt t="3726" x="982663" y="839788"/>
          <p14:tracePt t="3766" x="973138" y="839788"/>
          <p14:tracePt t="3838" x="965200" y="839788"/>
          <p14:tracePt t="3878" x="955675" y="839788"/>
          <p14:tracePt t="3902" x="946150" y="839788"/>
          <p14:tracePt t="3918" x="928688" y="839788"/>
          <p14:tracePt t="3934" x="919163" y="839788"/>
          <p14:tracePt t="3950" x="911225" y="839788"/>
          <p14:tracePt t="3982" x="901700" y="839788"/>
          <p14:tracePt t="3998" x="893763" y="822325"/>
          <p14:tracePt t="4022" x="884238" y="812800"/>
          <p14:tracePt t="4030" x="874713" y="812800"/>
          <p14:tracePt t="4038" x="866775" y="812800"/>
          <p14:tracePt t="4049" x="847725" y="812800"/>
          <p14:tracePt t="4066" x="822325" y="812800"/>
          <p14:tracePt t="4082" x="795338" y="812800"/>
          <p14:tracePt t="4099" x="776288" y="822325"/>
          <p14:tracePt t="4116" x="758825" y="830263"/>
          <p14:tracePt t="4132" x="750888" y="839788"/>
          <p14:tracePt t="4149" x="741363" y="839788"/>
          <p14:tracePt t="4190" x="741363" y="857250"/>
          <p14:tracePt t="4199" x="731838" y="874713"/>
          <p14:tracePt t="4222" x="723900" y="874713"/>
          <p14:tracePt t="4233" x="714375" y="884238"/>
          <p14:tracePt t="4249" x="714375" y="901700"/>
          <p14:tracePt t="4266" x="714375" y="928688"/>
          <p14:tracePt t="4283" x="714375" y="946150"/>
          <p14:tracePt t="4299" x="714375" y="973138"/>
          <p14:tracePt t="4316" x="714375" y="990600"/>
          <p14:tracePt t="4333" x="714375" y="1036638"/>
          <p14:tracePt t="4349" x="714375" y="1062038"/>
          <p14:tracePt t="4366" x="714375" y="1089025"/>
          <p14:tracePt t="4383" x="723900" y="1108075"/>
          <p14:tracePt t="4399" x="750888" y="1125538"/>
          <p14:tracePt t="4416" x="758825" y="1133475"/>
          <p14:tracePt t="4433" x="776288" y="1143000"/>
          <p14:tracePt t="4450" x="785813" y="1152525"/>
          <p14:tracePt t="4483" x="803275" y="1152525"/>
          <p14:tracePt t="4500" x="812800" y="1152525"/>
          <p14:tracePt t="4533" x="822325" y="1152525"/>
          <p14:tracePt t="4550" x="839788" y="1152525"/>
          <p14:tracePt t="4566" x="866775" y="1152525"/>
          <p14:tracePt t="4583" x="874713" y="1152525"/>
          <p14:tracePt t="4600" x="893763" y="1152525"/>
          <p14:tracePt t="4616" x="901700" y="1152525"/>
          <p14:tracePt t="4633" x="919163" y="1143000"/>
          <p14:tracePt t="4650" x="946150" y="1133475"/>
          <p14:tracePt t="4666" x="973138" y="1108075"/>
          <p14:tracePt t="4683" x="990600" y="1098550"/>
          <p14:tracePt t="4700" x="990600" y="1071563"/>
          <p14:tracePt t="4716" x="1009650" y="1044575"/>
          <p14:tracePt t="4734" x="1017588" y="1017588"/>
          <p14:tracePt t="4751" x="1017588" y="990600"/>
          <p14:tracePt t="4766" x="1036638" y="965200"/>
          <p14:tracePt t="4783" x="1036638" y="919163"/>
          <p14:tracePt t="4800" x="1036638" y="884238"/>
          <p14:tracePt t="4816" x="1036638" y="857250"/>
          <p14:tracePt t="4833" x="1036638" y="830263"/>
          <p14:tracePt t="4850" x="1036638" y="803275"/>
          <p14:tracePt t="4866" x="1036638" y="795338"/>
          <p14:tracePt t="4903" x="1017588" y="795338"/>
          <p14:tracePt t="4917" x="1009650" y="795338"/>
          <p14:tracePt t="4933" x="973138" y="795338"/>
          <p14:tracePt t="4950" x="938213" y="830263"/>
          <p14:tracePt t="4967" x="901700" y="884238"/>
          <p14:tracePt t="4983" x="839788" y="946150"/>
          <p14:tracePt t="5000" x="785813" y="1000125"/>
          <p14:tracePt t="5017" x="704850" y="1116013"/>
          <p14:tracePt t="5033" x="642938" y="1223963"/>
          <p14:tracePt t="5050" x="608013" y="1330325"/>
          <p14:tracePt t="5066" x="608013" y="1438275"/>
          <p14:tracePt t="5083" x="608013" y="1544638"/>
          <p14:tracePt t="5100" x="625475" y="1633538"/>
          <p14:tracePt t="5117" x="669925" y="1731963"/>
          <p14:tracePt t="5133" x="704850" y="1803400"/>
          <p14:tracePt t="5151" x="839788" y="1955800"/>
          <p14:tracePt t="5167" x="938213" y="2017713"/>
          <p14:tracePt t="5184" x="1000125" y="2062163"/>
          <p14:tracePt t="5200" x="1027113" y="2081213"/>
          <p14:tracePt t="5217" x="1044575" y="2098675"/>
          <p14:tracePt t="5234" x="1062038" y="2098675"/>
          <p14:tracePt t="5250" x="1089025" y="2098675"/>
          <p14:tracePt t="5283" x="1116013" y="2098675"/>
          <p14:tracePt t="5300" x="1125538" y="2098675"/>
          <p14:tracePt t="5317" x="1143000" y="2062163"/>
          <p14:tracePt t="5333" x="1143000" y="2036763"/>
          <p14:tracePt t="5350" x="1143000" y="2027238"/>
          <p14:tracePt t="5367" x="1143000" y="1973263"/>
          <p14:tracePt t="5384" x="1116013" y="1901825"/>
          <p14:tracePt t="5400" x="1062038" y="1830388"/>
          <p14:tracePt t="5417" x="1017588" y="1785938"/>
          <p14:tracePt t="5434" x="965200" y="1731963"/>
          <p14:tracePt t="5450" x="884238" y="1697038"/>
          <p14:tracePt t="5467" x="795338" y="1679575"/>
          <p14:tracePt t="5484" x="741363" y="1679575"/>
          <p14:tracePt t="5501" x="679450" y="1679575"/>
          <p14:tracePt t="5518" x="581025" y="1724025"/>
          <p14:tracePt t="5534" x="438150" y="1839913"/>
          <p14:tracePt t="5551" x="303213" y="1990725"/>
          <p14:tracePt t="5567" x="276225" y="2170113"/>
          <p14:tracePt t="5584" x="276225" y="2384425"/>
          <p14:tracePt t="5600" x="322263" y="2581275"/>
          <p14:tracePt t="5617" x="419100" y="2724150"/>
          <p14:tracePt t="5634" x="588963" y="2840038"/>
          <p14:tracePt t="5650" x="750888" y="2901950"/>
          <p14:tracePt t="5667" x="955675" y="2938463"/>
          <p14:tracePt t="5684" x="1108075" y="2955925"/>
          <p14:tracePt t="5700" x="1231900" y="2955925"/>
          <p14:tracePt t="5717" x="1330325" y="2946400"/>
          <p14:tracePt t="5734" x="1357313" y="2911475"/>
          <p14:tracePt t="5751" x="1393825" y="2857500"/>
          <p14:tracePt t="5767" x="1411288" y="2840038"/>
          <p14:tracePt t="5784" x="1419225" y="2795588"/>
          <p14:tracePt t="5801" x="1419225" y="2741613"/>
          <p14:tracePt t="5817" x="1419225" y="2679700"/>
          <p14:tracePt t="5834" x="1419225" y="2616200"/>
          <p14:tracePt t="5851" x="1419225" y="2562225"/>
          <p14:tracePt t="5867" x="1393825" y="2509838"/>
          <p14:tracePt t="5884" x="1330325" y="2465388"/>
          <p14:tracePt t="5901" x="1231900" y="2428875"/>
          <p14:tracePt t="5917" x="1108075" y="2411413"/>
          <p14:tracePt t="5934" x="973138" y="2411413"/>
          <p14:tracePt t="5951" x="803275" y="2419350"/>
          <p14:tracePt t="5967" x="758825" y="2446338"/>
          <p14:tracePt t="5984" x="731838" y="2482850"/>
          <p14:tracePt t="6001" x="714375" y="2581275"/>
          <p14:tracePt t="6017" x="714375" y="2714625"/>
          <p14:tracePt t="6034" x="758825" y="2894013"/>
          <p14:tracePt t="6051" x="857250" y="3062288"/>
          <p14:tracePt t="6068" x="919163" y="3187700"/>
          <p14:tracePt t="6084" x="990600" y="3295650"/>
          <p14:tracePt t="6101" x="1036638" y="3394075"/>
          <p14:tracePt t="6117" x="1108075" y="3500438"/>
          <p14:tracePt t="6134" x="1214438" y="3608388"/>
          <p14:tracePt t="6151" x="1455738" y="3786188"/>
          <p14:tracePt t="6168" x="1670050" y="3894138"/>
          <p14:tracePt t="6184" x="2027238" y="4017963"/>
          <p14:tracePt t="6201" x="2428875" y="4125913"/>
          <p14:tracePt t="6218" x="2670175" y="4143375"/>
          <p14:tracePt t="6234" x="2813050" y="4143375"/>
          <p14:tracePt t="6251" x="2857500" y="4143375"/>
          <p14:tracePt t="6268" x="2874963" y="4108450"/>
          <p14:tracePt t="6284" x="2919413" y="4010025"/>
          <p14:tracePt t="6301" x="2938463" y="3875088"/>
          <p14:tracePt t="6318" x="2973388" y="3697288"/>
          <p14:tracePt t="6334" x="2973388" y="3517900"/>
          <p14:tracePt t="6351" x="2830513" y="3232150"/>
          <p14:tracePt t="6368" x="2643188" y="3044825"/>
          <p14:tracePt t="6384" x="2286000" y="2830513"/>
          <p14:tracePt t="6401" x="1812925" y="2643188"/>
          <p14:tracePt t="6418" x="1322388" y="2517775"/>
          <p14:tracePt t="6434" x="884238" y="2455863"/>
          <p14:tracePt t="6451" x="536575" y="2438400"/>
          <p14:tracePt t="6468" x="322263" y="2438400"/>
          <p14:tracePt t="6484" x="142875" y="2473325"/>
          <p14:tracePt t="6501" x="0" y="2536825"/>
          <p14:tracePt t="6518" x="0" y="2616200"/>
          <p14:tracePt t="6534" x="0" y="2741613"/>
          <p14:tracePt t="6551" x="0" y="3000375"/>
          <p14:tracePt t="6568" x="0" y="3133725"/>
          <p14:tracePt t="6584" x="61913" y="3232150"/>
          <p14:tracePt t="6601" x="152400" y="3340100"/>
          <p14:tracePt t="6618" x="231775" y="3411538"/>
          <p14:tracePt t="6635" x="312738" y="3455988"/>
          <p14:tracePt t="6651" x="411163" y="3500438"/>
          <p14:tracePt t="6668" x="473075" y="3527425"/>
          <p14:tracePt t="6685" x="561975" y="3536950"/>
          <p14:tracePt t="6701" x="669925" y="3544888"/>
          <p14:tracePt t="6718" x="768350" y="3554413"/>
          <p14:tracePt t="6735" x="874713" y="3571875"/>
          <p14:tracePt t="6751" x="982663" y="3608388"/>
          <p14:tracePt t="6768" x="1027113" y="3616325"/>
          <p14:tracePt t="6785" x="1108075" y="3625850"/>
          <p14:tracePt t="6801" x="1179513" y="3625850"/>
          <p14:tracePt t="6818" x="1258888" y="3625850"/>
          <p14:tracePt t="6835" x="1339850" y="3598863"/>
          <p14:tracePt t="6851" x="1374775" y="3536950"/>
          <p14:tracePt t="6868" x="1393825" y="3482975"/>
          <p14:tracePt t="6885" x="1401763" y="3438525"/>
          <p14:tracePt t="6901" x="1401763" y="3394075"/>
          <p14:tracePt t="6918" x="1401763" y="3330575"/>
          <p14:tracePt t="6935" x="1366838" y="3268663"/>
          <p14:tracePt t="6952" x="1312863" y="3170238"/>
          <p14:tracePt t="6968" x="1268413" y="3027363"/>
          <p14:tracePt t="6985" x="1250950" y="2911475"/>
          <p14:tracePt t="7002" x="1241425" y="2857500"/>
          <p14:tracePt t="7018" x="1241425" y="2830513"/>
          <p14:tracePt t="7035" x="1250950" y="2830513"/>
          <p14:tracePt t="7052" x="1250950" y="2822575"/>
          <p14:tracePt t="7068" x="1268413" y="2803525"/>
          <p14:tracePt t="7085" x="1276350" y="2714625"/>
          <p14:tracePt t="7102" x="1276350" y="2527300"/>
          <p14:tracePt t="7118" x="1268413" y="2339975"/>
          <p14:tracePt t="7135" x="1204913" y="2054225"/>
          <p14:tracePt t="7152" x="1143000" y="1928813"/>
          <p14:tracePt t="7168" x="1133475" y="1901825"/>
          <p14:tracePt t="7202" x="1125538" y="1901825"/>
          <p14:tracePt t="7218" x="1108075" y="1884363"/>
          <p14:tracePt t="7235" x="1098550" y="1866900"/>
          <p14:tracePt t="7252" x="1081088" y="1795463"/>
          <p14:tracePt t="7268" x="1071563" y="1679575"/>
          <p14:tracePt t="7285" x="1071563" y="1581150"/>
          <p14:tracePt t="7302" x="1071563" y="1517650"/>
          <p14:tracePt t="7318" x="1071563" y="1482725"/>
          <p14:tracePt t="7335" x="1089025" y="1428750"/>
          <p14:tracePt t="7352" x="1108075" y="1411288"/>
          <p14:tracePt t="7369" x="1108075" y="1393825"/>
          <p14:tracePt t="7385" x="1116013" y="1374775"/>
          <p14:tracePt t="7402" x="1133475" y="1357313"/>
          <p14:tracePt t="7419" x="1133475" y="1339850"/>
          <p14:tracePt t="7435" x="1133475" y="1312863"/>
          <p14:tracePt t="7452" x="1143000" y="1295400"/>
          <p14:tracePt t="7485" x="1125538" y="1258888"/>
          <p14:tracePt t="7502" x="1125538" y="1250950"/>
          <p14:tracePt t="7519" x="1125538" y="1231900"/>
          <p14:tracePt t="7536" x="1125538" y="1204913"/>
          <p14:tracePt t="7552" x="1125538" y="1179513"/>
          <p14:tracePt t="7569" x="1133475" y="1133475"/>
          <p14:tracePt t="7585" x="1160463" y="1108075"/>
          <p14:tracePt t="7602" x="1204913" y="1089025"/>
          <p14:tracePt t="7619" x="1241425" y="1054100"/>
          <p14:tracePt t="7636" x="1258888" y="1044575"/>
          <p14:tracePt t="7652" x="1268413" y="1027113"/>
          <p14:tracePt t="7669" x="1276350" y="1017588"/>
          <p14:tracePt t="7685" x="1295400" y="1017588"/>
          <p14:tracePt t="7719" x="1303338" y="1017588"/>
          <p14:tracePt t="7736" x="1312863" y="1017588"/>
          <p14:tracePt t="7752" x="1322388" y="1017588"/>
          <p14:tracePt t="7769" x="1330325" y="1017588"/>
          <p14:tracePt t="7785" x="1339850" y="1017588"/>
          <p14:tracePt t="7802" x="1347788" y="1017588"/>
          <p14:tracePt t="7819" x="1357313" y="1017588"/>
          <p14:tracePt t="7836" x="1366838" y="1017588"/>
          <p14:tracePt t="7852" x="1384300" y="1027113"/>
          <p14:tracePt t="7869" x="1384300" y="1036638"/>
          <p14:tracePt t="7886" x="1384300" y="1044575"/>
          <p14:tracePt t="7902" x="1384300" y="1054100"/>
          <p14:tracePt t="7919" x="1393825" y="1062038"/>
          <p14:tracePt t="7936" x="1401763" y="1071563"/>
          <p14:tracePt t="7953" x="1401763" y="1081088"/>
          <p14:tracePt t="7969" x="1411288" y="1081088"/>
          <p14:tracePt t="7986" x="1419225" y="1089025"/>
          <p14:tracePt t="8002" x="1419225" y="1098550"/>
          <p14:tracePt t="8019" x="1428750" y="1098550"/>
          <p14:tracePt t="8036" x="1428750" y="1116013"/>
          <p14:tracePt t="8053" x="1455738" y="1133475"/>
          <p14:tracePt t="8069" x="1482725" y="1133475"/>
          <p14:tracePt t="8086" x="1500188" y="1133475"/>
          <p14:tracePt t="8103" x="1509713" y="1133475"/>
          <p14:tracePt t="8144" x="1517650" y="1133475"/>
          <p14:tracePt t="8160" x="1527175" y="1133475"/>
          <p14:tracePt t="8200" x="1536700" y="1133475"/>
          <p14:tracePt t="8216" x="1544638" y="1133475"/>
          <p14:tracePt t="8224" x="1554163" y="1133475"/>
          <p14:tracePt t="8240" x="1562100" y="1125538"/>
          <p14:tracePt t="8253" x="1571625" y="1125538"/>
          <p14:tracePt t="8269" x="1581150" y="1108075"/>
          <p14:tracePt t="8286" x="1589088" y="1098550"/>
          <p14:tracePt t="8303" x="1589088" y="1089025"/>
          <p14:tracePt t="8360" x="1589088" y="1081088"/>
          <p14:tracePt t="8368" x="1598613" y="1081088"/>
          <p14:tracePt t="8384" x="1608138" y="1071563"/>
          <p14:tracePt t="8392" x="1616075" y="1062038"/>
          <p14:tracePt t="8403" x="1625600" y="1054100"/>
          <p14:tracePt t="8419" x="1633538" y="1036638"/>
          <p14:tracePt t="8436" x="1643063" y="1017588"/>
          <p14:tracePt t="8453" x="1652588" y="990600"/>
          <p14:tracePt t="8470" x="1652588" y="973138"/>
          <p14:tracePt t="8486" x="1670050" y="928688"/>
          <p14:tracePt t="8503" x="1679575" y="901700"/>
          <p14:tracePt t="8520" x="1687513" y="866775"/>
          <p14:tracePt t="8536" x="1687513" y="822325"/>
          <p14:tracePt t="8553" x="1687513" y="812800"/>
          <p14:tracePt t="8570" x="1687513" y="795338"/>
          <p14:tracePt t="8680" x="1679575" y="795338"/>
          <p14:tracePt t="8849" x="1670050" y="795338"/>
          <p14:tracePt t="8865" x="1660525" y="795338"/>
          <p14:tracePt t="8897" x="1652588" y="795338"/>
          <p14:tracePt t="8953" x="1643063" y="803275"/>
          <p14:tracePt t="9065" x="1643063" y="812800"/>
          <p14:tracePt t="9073" x="1643063" y="830263"/>
          <p14:tracePt t="9089" x="1643063" y="857250"/>
          <p14:tracePt t="9105" x="1652588" y="874713"/>
          <p14:tracePt t="9113" x="1652588" y="893763"/>
          <p14:tracePt t="9121" x="1660525" y="901700"/>
          <p14:tracePt t="9137" x="1670050" y="919163"/>
          <p14:tracePt t="9154" x="1704975" y="946150"/>
          <p14:tracePt t="9170" x="1741488" y="965200"/>
          <p14:tracePt t="9187" x="1785938" y="990600"/>
          <p14:tracePt t="9204" x="1803400" y="1000125"/>
          <p14:tracePt t="9220" x="1822450" y="1009650"/>
          <p14:tracePt t="9237" x="1839913" y="1017588"/>
          <p14:tracePt t="9254" x="1847850" y="1054100"/>
          <p14:tracePt t="9270" x="1866900" y="1054100"/>
          <p14:tracePt t="9287" x="1893888" y="1062038"/>
          <p14:tracePt t="9304" x="1919288" y="1071563"/>
          <p14:tracePt t="9321" x="1965325" y="1089025"/>
          <p14:tracePt t="9337" x="2000250" y="1108075"/>
          <p14:tracePt t="9353" x="2036763" y="1108075"/>
          <p14:tracePt t="9370" x="2062163" y="1116013"/>
          <p14:tracePt t="9387" x="2116138" y="1116013"/>
          <p14:tracePt t="9404" x="2170113" y="1116013"/>
          <p14:tracePt t="9420" x="2224088" y="1116013"/>
          <p14:tracePt t="9437" x="2268538" y="1116013"/>
          <p14:tracePt t="9454" x="2286000" y="1116013"/>
          <p14:tracePt t="9470" x="2303463" y="1108075"/>
          <p14:tracePt t="9488" x="2312988" y="1108075"/>
          <p14:tracePt t="9504" x="2322513" y="1098550"/>
          <p14:tracePt t="9520" x="2339975" y="1089025"/>
          <p14:tracePt t="9537" x="2347913" y="1081088"/>
          <p14:tracePt t="9570" x="2374900" y="1071563"/>
          <p14:tracePt t="9587" x="2393950" y="1071563"/>
          <p14:tracePt t="9604" x="2411413" y="1062038"/>
          <p14:tracePt t="9621" x="2411413" y="1044575"/>
          <p14:tracePt t="9637" x="2473325" y="1027113"/>
          <p14:tracePt t="9654" x="2509838" y="1000125"/>
          <p14:tracePt t="9671" x="2544763" y="973138"/>
          <p14:tracePt t="9687" x="2554288" y="955675"/>
          <p14:tracePt t="9705" x="2554288" y="919163"/>
          <p14:tracePt t="9721" x="2554288" y="893763"/>
          <p14:tracePt t="9754" x="2544763" y="866775"/>
          <p14:tracePt t="9771" x="2536825" y="866775"/>
          <p14:tracePt t="9787" x="2509838" y="857250"/>
          <p14:tracePt t="9804" x="2490788" y="847725"/>
          <p14:tracePt t="9821" x="2482850" y="839788"/>
          <p14:tracePt t="9837" x="2473325" y="830263"/>
          <p14:tracePt t="9854" x="2465388" y="830263"/>
          <p14:tracePt t="9871" x="2446338" y="822325"/>
          <p14:tracePt t="9887" x="2428875" y="822325"/>
          <p14:tracePt t="9904" x="2366963" y="822325"/>
          <p14:tracePt t="9921" x="2322513" y="822325"/>
          <p14:tracePt t="9937" x="2303463" y="822325"/>
          <p14:tracePt t="9954" x="2295525" y="822325"/>
          <p14:tracePt t="9971" x="2286000" y="822325"/>
          <p14:tracePt t="9988" x="2276475" y="822325"/>
          <p14:tracePt t="10004" x="2268538" y="822325"/>
          <p14:tracePt t="10057" x="2259013" y="822325"/>
          <p14:tracePt t="10089" x="2251075" y="822325"/>
          <p14:tracePt t="10113" x="2241550" y="822325"/>
          <p14:tracePt t="10129" x="2214563" y="822325"/>
          <p14:tracePt t="10137" x="2197100" y="822325"/>
          <p14:tracePt t="10145" x="2160588" y="822325"/>
          <p14:tracePt t="10154" x="2143125" y="822325"/>
          <p14:tracePt t="10171" x="2044700" y="822325"/>
          <p14:tracePt t="10188" x="1874838" y="830263"/>
          <p14:tracePt t="10204" x="1687513" y="839788"/>
          <p14:tracePt t="10221" x="1490663" y="866775"/>
          <p14:tracePt t="10238" x="1374775" y="884238"/>
          <p14:tracePt t="10254" x="1312863" y="901700"/>
          <p14:tracePt t="10271" x="1295400" y="911225"/>
          <p14:tracePt t="10426" x="1303338" y="911225"/>
          <p14:tracePt t="10441" x="1303338" y="919163"/>
          <p14:tracePt t="10457" x="1312863" y="919163"/>
          <p14:tracePt t="10465" x="1322388" y="938213"/>
          <p14:tracePt t="10473" x="1330325" y="938213"/>
          <p14:tracePt t="10488" x="1330325" y="946150"/>
          <p14:tracePt t="10505" x="1357313" y="955675"/>
          <p14:tracePt t="10521" x="1374775" y="955675"/>
          <p14:tracePt t="10538" x="1411288" y="955675"/>
          <p14:tracePt t="10555" x="1455738" y="955675"/>
          <p14:tracePt t="10572" x="1509713" y="955675"/>
          <p14:tracePt t="10588" x="1544638" y="946150"/>
          <p14:tracePt t="10605" x="1554163" y="946150"/>
          <p14:tracePt t="10621" x="1571625" y="938213"/>
          <p14:tracePt t="10638" x="1581150" y="919163"/>
          <p14:tracePt t="10655" x="1581150" y="911225"/>
          <p14:tracePt t="10672" x="1598613" y="893763"/>
          <p14:tracePt t="10688" x="1608138" y="874713"/>
          <p14:tracePt t="10705" x="1625600" y="822325"/>
          <p14:tracePt t="10721" x="1633538" y="803275"/>
          <p14:tracePt t="10738" x="1633538" y="776288"/>
          <p14:tracePt t="10755" x="1633538" y="750888"/>
          <p14:tracePt t="10771" x="1633538" y="741363"/>
          <p14:tracePt t="10788" x="1633538" y="731838"/>
          <p14:tracePt t="10821" x="1625600" y="723900"/>
          <p14:tracePt t="10838" x="1616075" y="714375"/>
          <p14:tracePt t="10855" x="1608138" y="714375"/>
          <p14:tracePt t="10872" x="1598613" y="714375"/>
          <p14:tracePt t="10888" x="1562100" y="714375"/>
          <p14:tracePt t="10905" x="1536700" y="714375"/>
          <p14:tracePt t="10922" x="1500188" y="714375"/>
          <p14:tracePt t="10938" x="1446213" y="758825"/>
          <p14:tracePt t="10955" x="1419225" y="795338"/>
          <p14:tracePt t="10972" x="1401763" y="839788"/>
          <p14:tracePt t="10988" x="1366838" y="884238"/>
          <p14:tracePt t="11005" x="1366838" y="901700"/>
          <p14:tracePt t="11022" x="1366838" y="919163"/>
          <p14:tracePt t="11038" x="1366838" y="928688"/>
          <p14:tracePt t="11055" x="1366838" y="946150"/>
          <p14:tracePt t="11072" x="1366838" y="955675"/>
          <p14:tracePt t="11088" x="1374775" y="1000125"/>
          <p14:tracePt t="11105" x="1419225" y="1044575"/>
          <p14:tracePt t="11122" x="1473200" y="1089025"/>
          <p14:tracePt t="11138" x="1527175" y="1116013"/>
          <p14:tracePt t="11155" x="1616075" y="1160463"/>
          <p14:tracePt t="11172" x="1758950" y="1196975"/>
          <p14:tracePt t="11189" x="1928813" y="1231900"/>
          <p14:tracePt t="11205" x="2089150" y="1241425"/>
          <p14:tracePt t="11222" x="2197100" y="1241425"/>
          <p14:tracePt t="11239" x="2259013" y="1241425"/>
          <p14:tracePt t="11255" x="2286000" y="1241425"/>
          <p14:tracePt t="11272" x="2295525" y="1241425"/>
          <p14:tracePt t="11289" x="2303463" y="1241425"/>
          <p14:tracePt t="11305" x="2330450" y="1250950"/>
          <p14:tracePt t="11322" x="2374900" y="1258888"/>
          <p14:tracePt t="11339" x="2401888" y="1258888"/>
          <p14:tracePt t="11355" x="2411413" y="1258888"/>
          <p14:tracePt t="11372" x="2428875" y="1258888"/>
          <p14:tracePt t="11389" x="2446338" y="1258888"/>
          <p14:tracePt t="11405" x="2455863" y="1231900"/>
          <p14:tracePt t="11422" x="2455863" y="1223963"/>
          <p14:tracePt t="11439" x="2465388" y="1204913"/>
          <p14:tracePt t="11455" x="2465388" y="1179513"/>
          <p14:tracePt t="11472" x="2465388" y="1160463"/>
          <p14:tracePt t="11489" x="2465388" y="1125538"/>
          <p14:tracePt t="11506" x="2455863" y="1062038"/>
          <p14:tracePt t="11522" x="2455863" y="1017588"/>
          <p14:tracePt t="11539" x="2455863" y="982663"/>
          <p14:tracePt t="11555" x="2455863" y="946150"/>
          <p14:tracePt t="11572" x="2455863" y="919163"/>
          <p14:tracePt t="11589" x="2455863" y="901700"/>
          <p14:tracePt t="11606" x="2455863" y="893763"/>
          <p14:tracePt t="11706" x="2446338" y="884238"/>
          <p14:tracePt t="11754" x="2438400" y="884238"/>
          <p14:tracePt t="11794" x="2428875" y="884238"/>
          <p14:tracePt t="11810" x="2419350" y="893763"/>
          <p14:tracePt t="11834" x="2411413" y="911225"/>
          <p14:tracePt t="11842" x="2401888" y="919163"/>
          <p14:tracePt t="11850" x="2401888" y="928688"/>
          <p14:tracePt t="11858" x="2401888" y="938213"/>
          <p14:tracePt t="11872" x="2374900" y="973138"/>
          <p14:tracePt t="11889" x="2357438" y="1027113"/>
          <p14:tracePt t="11906" x="2276475" y="1231900"/>
          <p14:tracePt t="11923" x="2187575" y="1473200"/>
          <p14:tracePt t="11939" x="2133600" y="1795463"/>
          <p14:tracePt t="11956" x="2133600" y="2259013"/>
          <p14:tracePt t="11972" x="2133600" y="2652713"/>
          <p14:tracePt t="11989" x="2133600" y="2946400"/>
          <p14:tracePt t="12006" x="2125663" y="3098800"/>
          <p14:tracePt t="12023" x="2116138" y="3187700"/>
          <p14:tracePt t="12039" x="2089150" y="3241675"/>
          <p14:tracePt t="12056" x="2071688" y="3276600"/>
          <p14:tracePt t="12073" x="2062163" y="3286125"/>
          <p14:tracePt t="12089" x="2054225" y="3303588"/>
          <p14:tracePt t="12106" x="1990725" y="3340100"/>
          <p14:tracePt t="12123" x="1946275" y="3348038"/>
          <p14:tracePt t="12139" x="1874838" y="3348038"/>
          <p14:tracePt t="12156" x="1741488" y="3348038"/>
          <p14:tracePt t="12173" x="1589088" y="3340100"/>
          <p14:tracePt t="12189" x="1500188" y="3330575"/>
          <p14:tracePt t="12206" x="1465263" y="3313113"/>
          <p14:tracePt t="12223" x="1446213" y="3295650"/>
          <p14:tracePt t="12239" x="1446213" y="3241675"/>
          <p14:tracePt t="12256" x="1446213" y="3197225"/>
          <p14:tracePt t="12273" x="1446213" y="3143250"/>
          <p14:tracePt t="12290" x="1465263" y="3071813"/>
          <p14:tracePt t="12306" x="1473200" y="3027363"/>
          <p14:tracePt t="12323" x="1500188" y="2973388"/>
          <p14:tracePt t="12339" x="1500188" y="2955925"/>
          <p14:tracePt t="12356" x="1509713" y="2938463"/>
          <p14:tracePt t="12373" x="1509713" y="2911475"/>
          <p14:tracePt t="12390" x="1500188" y="2894013"/>
          <p14:tracePt t="12406" x="1500188" y="2884488"/>
          <p14:tracePt t="12423" x="1500188" y="2874963"/>
          <p14:tracePt t="12482" x="1490663" y="2867025"/>
          <p14:tracePt t="12490" x="1490663" y="2857500"/>
          <p14:tracePt t="12498" x="1490663" y="2847975"/>
          <p14:tracePt t="12506" x="1490663" y="2830513"/>
          <p14:tracePt t="12523" x="1490663" y="2776538"/>
          <p14:tracePt t="12540" x="1490663" y="2714625"/>
          <p14:tracePt t="12556" x="1490663" y="2660650"/>
          <p14:tracePt t="12573" x="1490663" y="2633663"/>
          <p14:tracePt t="12590" x="1490663" y="2608263"/>
          <p14:tracePt t="12606" x="1490663" y="2589213"/>
          <p14:tracePt t="12643" x="1490663" y="2581275"/>
          <p14:tracePt t="12656" x="1500188" y="2589213"/>
          <p14:tracePt t="12673" x="1500188" y="2625725"/>
          <p14:tracePt t="12690" x="1500188" y="2660650"/>
          <p14:tracePt t="12707" x="1500188" y="2679700"/>
          <p14:tracePt t="12794" x="1500188" y="2687638"/>
          <p14:tracePt t="12842" x="1500188" y="2697163"/>
          <p14:tracePt t="12850" x="1490663" y="2705100"/>
          <p14:tracePt t="12866" x="1482725" y="2714625"/>
          <p14:tracePt t="12874" x="1473200" y="2714625"/>
          <p14:tracePt t="12890" x="1473200" y="2732088"/>
          <p14:tracePt t="12907" x="1465263" y="2741613"/>
          <p14:tracePt t="13082" x="1455738" y="2741613"/>
          <p14:tracePt t="13250" x="1465263" y="2741613"/>
          <p14:tracePt t="13258" x="1473200" y="2741613"/>
          <p14:tracePt t="13274" x="1482725" y="2751138"/>
          <p14:tracePt t="13282" x="1500188" y="2751138"/>
          <p14:tracePt t="13291" x="1500188" y="2759075"/>
          <p14:tracePt t="13314" x="1517650" y="2759075"/>
          <p14:tracePt t="13323" x="1536700" y="2768600"/>
          <p14:tracePt t="13340" x="1633538" y="2776538"/>
          <p14:tracePt t="13357" x="1731963" y="2786063"/>
          <p14:tracePt t="13374" x="1847850" y="2813050"/>
          <p14:tracePt t="13390" x="1874838" y="2813050"/>
          <p14:tracePt t="13407" x="1919288" y="2813050"/>
          <p14:tracePt t="13424" x="1965325" y="2822575"/>
          <p14:tracePt t="13440" x="2009775" y="2822575"/>
          <p14:tracePt t="13457" x="2027238" y="2822575"/>
          <p14:tracePt t="13474" x="2044700" y="2822575"/>
          <p14:tracePt t="13490" x="2071688" y="2822575"/>
          <p14:tracePt t="13507" x="2089150" y="2822575"/>
          <p14:tracePt t="13524" x="2108200" y="2840038"/>
          <p14:tracePt t="13541" x="2160588" y="2840038"/>
          <p14:tracePt t="13557" x="2170113" y="2840038"/>
          <p14:tracePt t="13574" x="2214563" y="2840038"/>
          <p14:tracePt t="13591" x="2268538" y="2840038"/>
          <p14:tracePt t="13607" x="2347913" y="2840038"/>
          <p14:tracePt t="13624" x="2428875" y="2830513"/>
          <p14:tracePt t="13641" x="2500313" y="2822575"/>
          <p14:tracePt t="13657" x="2544763" y="2813050"/>
          <p14:tracePt t="13674" x="2554288" y="2813050"/>
          <p14:tracePt t="13995" x="2554288" y="2803525"/>
          <p14:tracePt t="14003" x="2554288" y="2795588"/>
          <p14:tracePt t="14019" x="2554288" y="2786063"/>
          <p14:tracePt t="14099" x="2544763" y="2786063"/>
          <p14:tracePt t="14107" x="2536825" y="2786063"/>
          <p14:tracePt t="14115" x="2509838" y="2803525"/>
          <p14:tracePt t="14124" x="2490788" y="2822575"/>
          <p14:tracePt t="14141" x="2401888" y="2955925"/>
          <p14:tracePt t="14158" x="2330450" y="3098800"/>
          <p14:tracePt t="14174" x="2286000" y="3232150"/>
          <p14:tracePt t="14191" x="2251075" y="3357563"/>
          <p14:tracePt t="14208" x="2214563" y="3482975"/>
          <p14:tracePt t="14224" x="2170113" y="3562350"/>
          <p14:tracePt t="14241" x="2143125" y="3608388"/>
          <p14:tracePt t="14258" x="2116138" y="3633788"/>
          <p14:tracePt t="14275" x="2044700" y="3679825"/>
          <p14:tracePt t="14291" x="1973263" y="3724275"/>
          <p14:tracePt t="14308" x="1884363" y="3795713"/>
          <p14:tracePt t="14324" x="1822450" y="3848100"/>
          <p14:tracePt t="14341" x="1768475" y="3894138"/>
          <p14:tracePt t="14358" x="1714500" y="3929063"/>
          <p14:tracePt t="14375" x="1704975" y="3938588"/>
          <p14:tracePt t="14408" x="1704975" y="3946525"/>
          <p14:tracePt t="14425" x="1687513" y="3946525"/>
          <p14:tracePt t="14441" x="1670050" y="3946525"/>
          <p14:tracePt t="14458" x="1643063" y="3956050"/>
          <p14:tracePt t="14475" x="1608138" y="3983038"/>
          <p14:tracePt t="14491" x="1598613" y="4000500"/>
          <p14:tracePt t="14508" x="1581150" y="4037013"/>
          <p14:tracePt t="14525" x="1571625" y="4062413"/>
          <p14:tracePt t="14541" x="1571625" y="4089400"/>
          <p14:tracePt t="14575" x="1571625" y="4098925"/>
          <p14:tracePt t="14619" x="1562100" y="4098925"/>
          <p14:tracePt t="14635" x="1554163" y="4098925"/>
          <p14:tracePt t="14667" x="1544638" y="4098925"/>
          <p14:tracePt t="14675" x="1544638" y="4108450"/>
          <p14:tracePt t="14691" x="1536700" y="4108450"/>
          <p14:tracePt t="14747" x="1536700" y="4116388"/>
          <p14:tracePt t="14883" x="1536700" y="4125913"/>
          <p14:tracePt t="14955" x="1527175" y="4125913"/>
          <p14:tracePt t="15019" x="1527175" y="4133850"/>
          <p14:tracePt t="15027" x="1544638" y="4152900"/>
          <p14:tracePt t="15035" x="1562100" y="4160838"/>
          <p14:tracePt t="15043" x="1608138" y="4160838"/>
          <p14:tracePt t="15058" x="1660525" y="4160838"/>
          <p14:tracePt t="15075" x="1795463" y="4179888"/>
          <p14:tracePt t="15092" x="1901825" y="4179888"/>
          <p14:tracePt t="15109" x="1990725" y="4179888"/>
          <p14:tracePt t="15125" x="2036763" y="4179888"/>
          <p14:tracePt t="15142" x="2071688" y="4160838"/>
          <p14:tracePt t="15158" x="2089150" y="4160838"/>
          <p14:tracePt t="15175" x="2098675" y="4160838"/>
          <p14:tracePt t="15192" x="2116138" y="4160838"/>
          <p14:tracePt t="15209" x="2152650" y="4160838"/>
          <p14:tracePt t="15225" x="2224088" y="4187825"/>
          <p14:tracePt t="15242" x="2286000" y="4197350"/>
          <p14:tracePt t="15259" x="2347913" y="4205288"/>
          <p14:tracePt t="15275" x="2401888" y="4205288"/>
          <p14:tracePt t="15292" x="2411413" y="4205288"/>
          <p14:tracePt t="15309" x="2419350" y="4205288"/>
          <p14:tracePt t="15435" x="2419350" y="4197350"/>
          <p14:tracePt t="15443" x="2428875" y="4197350"/>
          <p14:tracePt t="15459" x="2428875" y="4187825"/>
          <p14:tracePt t="15476" x="2428875" y="4179888"/>
          <p14:tracePt t="15483" x="2428875" y="4170363"/>
          <p14:tracePt t="15492" x="2438400" y="4160838"/>
          <p14:tracePt t="15515" x="2438400" y="4152900"/>
          <p14:tracePt t="15531" x="2438400" y="4143375"/>
          <p14:tracePt t="15604" x="2428875" y="4133850"/>
          <p14:tracePt t="15612" x="2384425" y="4133850"/>
          <p14:tracePt t="15619" x="2339975" y="4152900"/>
          <p14:tracePt t="15628" x="2251075" y="4179888"/>
          <p14:tracePt t="15642" x="2152650" y="4187825"/>
          <p14:tracePt t="15659" x="1938338" y="4241800"/>
          <p14:tracePt t="15676" x="1571625" y="4303713"/>
          <p14:tracePt t="15692" x="1419225" y="4348163"/>
          <p14:tracePt t="15709" x="1366838" y="4367213"/>
          <p14:tracePt t="15726" x="1347788" y="4375150"/>
          <p14:tracePt t="15742" x="1330325" y="4384675"/>
          <p14:tracePt t="15780" x="1322388" y="4384675"/>
          <p14:tracePt t="15788" x="1312863" y="4384675"/>
          <p14:tracePt t="15796" x="1295400" y="4384675"/>
          <p14:tracePt t="15809" x="1285875" y="4384675"/>
          <p14:tracePt t="15826" x="1241425" y="4402138"/>
          <p14:tracePt t="15842" x="1169988" y="4419600"/>
          <p14:tracePt t="15859" x="1081088" y="4438650"/>
          <p14:tracePt t="15876" x="1036638" y="4456113"/>
          <p14:tracePt t="15893" x="955675" y="4473575"/>
          <p14:tracePt t="15909" x="874713" y="4510088"/>
          <p14:tracePt t="15926" x="839788" y="4537075"/>
          <p14:tracePt t="15942" x="812800" y="4554538"/>
          <p14:tracePt t="16004" x="803275" y="4554538"/>
          <p14:tracePt t="16044" x="803275" y="4545013"/>
          <p14:tracePt t="16052" x="803275" y="4537075"/>
          <p14:tracePt t="16060" x="803275" y="4527550"/>
          <p14:tracePt t="16076" x="803275" y="4518025"/>
          <p14:tracePt t="16093" x="822325" y="4518025"/>
          <p14:tracePt t="16109" x="839788" y="4518025"/>
          <p14:tracePt t="16126" x="874713" y="4491038"/>
          <p14:tracePt t="16143" x="938213" y="4491038"/>
          <p14:tracePt t="16159" x="1000125" y="4483100"/>
          <p14:tracePt t="16176" x="1089025" y="4465638"/>
          <p14:tracePt t="16193" x="1187450" y="4446588"/>
          <p14:tracePt t="16209" x="1268413" y="4429125"/>
          <p14:tracePt t="16226" x="1322388" y="4419600"/>
          <p14:tracePt t="16243" x="1366838" y="4419600"/>
          <p14:tracePt t="16260" x="1438275" y="4402138"/>
          <p14:tracePt t="16276" x="1500188" y="4402138"/>
          <p14:tracePt t="16293" x="1562100" y="4402138"/>
          <p14:tracePt t="16310" x="1652588" y="4402138"/>
          <p14:tracePt t="16326" x="1731963" y="4402138"/>
          <p14:tracePt t="16343" x="1795463" y="4402138"/>
          <p14:tracePt t="16360" x="1830388" y="4394200"/>
          <p14:tracePt t="16376" x="1866900" y="4384675"/>
          <p14:tracePt t="16393" x="1874838" y="4384675"/>
          <p14:tracePt t="16426" x="1884363" y="4384675"/>
          <p14:tracePt t="16516" x="1893888" y="4375150"/>
          <p14:tracePt t="16548" x="1893888" y="4367213"/>
          <p14:tracePt t="16572" x="1893888" y="4357688"/>
          <p14:tracePt t="16660" x="1893888" y="4348163"/>
          <p14:tracePt t="16668" x="1874838" y="4348163"/>
          <p14:tracePt t="16676" x="1839913" y="4367213"/>
          <p14:tracePt t="16693" x="1758950" y="4419600"/>
          <p14:tracePt t="16710" x="1652588" y="4491038"/>
          <p14:tracePt t="16727" x="1589088" y="4545013"/>
          <p14:tracePt t="16743" x="1517650" y="4589463"/>
          <p14:tracePt t="16760" x="1500188" y="4616450"/>
          <p14:tracePt t="16777" x="1482725" y="4633913"/>
          <p14:tracePt t="16793" x="1482725" y="4643438"/>
          <p14:tracePt t="16810" x="1482725" y="4652963"/>
          <p14:tracePt t="16860" x="1482725" y="4660900"/>
          <p14:tracePt t="16884" x="1482725" y="4670425"/>
          <p14:tracePt t="16908" x="1473200" y="4687888"/>
          <p14:tracePt t="16924" x="1473200" y="4697413"/>
          <p14:tracePt t="16932" x="1465263" y="4705350"/>
          <p14:tracePt t="16943" x="1455738" y="4714875"/>
          <p14:tracePt t="16960" x="1455738" y="4741863"/>
          <p14:tracePt t="16977" x="1446213" y="4751388"/>
          <p14:tracePt t="17156" x="1446213" y="4759325"/>
          <p14:tracePt t="17172" x="1455738" y="4759325"/>
          <p14:tracePt t="17188" x="1473200" y="4759325"/>
          <p14:tracePt t="17196" x="1490663" y="4759325"/>
          <p14:tracePt t="17204" x="1517650" y="4759325"/>
          <p14:tracePt t="17212" x="1562100" y="4759325"/>
          <p14:tracePt t="17227" x="1633538" y="4759325"/>
          <p14:tracePt t="17244" x="1847850" y="4759325"/>
          <p14:tracePt t="17261" x="1990725" y="4751388"/>
          <p14:tracePt t="17277" x="2108200" y="4732338"/>
          <p14:tracePt t="17294" x="2160588" y="4724400"/>
          <p14:tracePt t="17310" x="2179638" y="4714875"/>
          <p14:tracePt t="17356" x="2187575" y="4714875"/>
          <p14:tracePt t="17452" x="2187575" y="4705350"/>
          <p14:tracePt t="17460" x="2197100" y="4697413"/>
          <p14:tracePt t="17477" x="2197100" y="4687888"/>
          <p14:tracePt t="17517" x="2197100" y="4679950"/>
          <p14:tracePt t="17565" x="2170113" y="4679950"/>
          <p14:tracePt t="17573" x="2133600" y="4679950"/>
          <p14:tracePt t="17581" x="2062163" y="4697413"/>
          <p14:tracePt t="17594" x="2027238" y="4697413"/>
          <p14:tracePt t="17611" x="1901825" y="4751388"/>
          <p14:tracePt t="17627" x="1795463" y="4786313"/>
          <p14:tracePt t="17644" x="1697038" y="4857750"/>
          <p14:tracePt t="17661" x="1643063" y="4894263"/>
          <p14:tracePt t="17677" x="1633538" y="4911725"/>
          <p14:tracePt t="17694" x="1625600" y="4911725"/>
          <p14:tracePt t="17711" x="1625600" y="4919663"/>
          <p14:tracePt t="17727" x="1625600" y="4929188"/>
          <p14:tracePt t="17744" x="1616075" y="4946650"/>
          <p14:tracePt t="17789" x="1608138" y="4946650"/>
          <p14:tracePt t="17797" x="1598613" y="4956175"/>
          <p14:tracePt t="17804" x="1589088" y="4965700"/>
          <p14:tracePt t="17821" x="1581150" y="4973638"/>
          <p14:tracePt t="17828" x="1562100" y="4983163"/>
          <p14:tracePt t="17845" x="1544638" y="4991100"/>
          <p14:tracePt t="17861" x="1527175" y="5000625"/>
          <p14:tracePt t="17878" x="1509713" y="5010150"/>
          <p14:tracePt t="17989" x="1509713" y="5018088"/>
          <p14:tracePt t="18109" x="1527175" y="5018088"/>
          <p14:tracePt t="18117" x="1544638" y="5018088"/>
          <p14:tracePt t="18128" x="1571625" y="5018088"/>
          <p14:tracePt t="18144" x="1633538" y="5037138"/>
          <p14:tracePt t="18161" x="1679575" y="5045075"/>
          <p14:tracePt t="18178" x="1751013" y="5054600"/>
          <p14:tracePt t="18194" x="1874838" y="5054600"/>
          <p14:tracePt t="18211" x="2017713" y="5054600"/>
          <p14:tracePt t="18213" x="2089150" y="5054600"/>
          <p14:tracePt t="18228" x="2133600" y="5054600"/>
          <p14:tracePt t="18245" x="2276475" y="5054600"/>
          <p14:tracePt t="18261" x="2303463" y="5054600"/>
          <p14:tracePt t="18278" x="2312988" y="5045075"/>
          <p14:tracePt t="18597" x="2312988" y="5054600"/>
          <p14:tracePt t="18621" x="2303463" y="5054600"/>
          <p14:tracePt t="18637" x="2295525" y="5072063"/>
          <p14:tracePt t="18749" x="2286000" y="5081588"/>
          <p14:tracePt t="18781" x="2276475" y="5081588"/>
          <p14:tracePt t="18813" x="2268538" y="5081588"/>
          <p14:tracePt t="18821" x="2251075" y="5081588"/>
          <p14:tracePt t="18829" x="2205038" y="5108575"/>
          <p14:tracePt t="18845" x="2125663" y="5153025"/>
          <p14:tracePt t="18862" x="2009775" y="5251450"/>
          <p14:tracePt t="18878" x="1938338" y="5322888"/>
          <p14:tracePt t="18895" x="1874838" y="5375275"/>
          <p14:tracePt t="18912" x="1857375" y="5384800"/>
          <p14:tracePt t="18929" x="1857375" y="5394325"/>
          <p14:tracePt t="18945" x="1847850" y="5402263"/>
          <p14:tracePt t="19197" x="1857375" y="5402263"/>
          <p14:tracePt t="19205" x="1866900" y="5402263"/>
          <p14:tracePt t="19213" x="1874838" y="5394325"/>
          <p14:tracePt t="19229" x="1893888" y="5394325"/>
          <p14:tracePt t="19245" x="1901825" y="5384800"/>
          <p14:tracePt t="19262" x="1928813" y="5375275"/>
          <p14:tracePt t="19279" x="1982788" y="5348288"/>
          <p14:tracePt t="19295" x="2054225" y="5330825"/>
          <p14:tracePt t="19312" x="2197100" y="5295900"/>
          <p14:tracePt t="19329" x="2347913" y="5259388"/>
          <p14:tracePt t="19345" x="2473325" y="5224463"/>
          <p14:tracePt t="19362" x="2562225" y="5205413"/>
          <p14:tracePt t="19379" x="2608263" y="5205413"/>
          <p14:tracePt t="19395" x="2633663" y="5197475"/>
          <p14:tracePt t="19429" x="2643188" y="5197475"/>
          <p14:tracePt t="19709" x="2643188" y="5214938"/>
          <p14:tracePt t="19718" x="2643188" y="5232400"/>
          <p14:tracePt t="19729" x="2625725" y="5251450"/>
          <p14:tracePt t="19746" x="2562225" y="5303838"/>
          <p14:tracePt t="19762" x="2473325" y="5348288"/>
          <p14:tracePt t="19779" x="2374900" y="5411788"/>
          <p14:tracePt t="19796" x="2322513" y="5456238"/>
          <p14:tracePt t="19813" x="2224088" y="5500688"/>
          <p14:tracePt t="19830" x="2027238" y="5518150"/>
          <p14:tracePt t="19846" x="1857375" y="5537200"/>
          <p14:tracePt t="19863" x="1714500" y="5537200"/>
          <p14:tracePt t="19879" x="1643063" y="5537200"/>
          <p14:tracePt t="19896" x="1616075" y="5537200"/>
          <p14:tracePt t="19942" x="1608138" y="5537200"/>
          <p14:tracePt t="19950" x="1598613" y="5537200"/>
          <p14:tracePt t="19966" x="1589088" y="5537200"/>
          <p14:tracePt t="20006" x="1581150" y="5537200"/>
          <p14:tracePt t="20038" x="1581150" y="5527675"/>
          <p14:tracePt t="20134" x="1598613" y="5527675"/>
          <p14:tracePt t="20142" x="1625600" y="5545138"/>
          <p14:tracePt t="20150" x="1660525" y="5545138"/>
          <p14:tracePt t="20163" x="1687513" y="5545138"/>
          <p14:tracePt t="20179" x="1758950" y="5545138"/>
          <p14:tracePt t="20196" x="1830388" y="5545138"/>
          <p14:tracePt t="20213" x="1965325" y="5554663"/>
          <p14:tracePt t="20214" x="2027238" y="5554663"/>
          <p14:tracePt t="20230" x="2133600" y="5554663"/>
          <p14:tracePt t="20246" x="2224088" y="5562600"/>
          <p14:tracePt t="20263" x="2251075" y="5562600"/>
          <p14:tracePt t="20280" x="2268538" y="5562600"/>
          <p14:tracePt t="20296" x="2295525" y="5581650"/>
          <p14:tracePt t="20313" x="2303463" y="5581650"/>
          <p14:tracePt t="20330" x="2330450" y="5581650"/>
          <p14:tracePt t="20363" x="2347913" y="5581650"/>
          <p14:tracePt t="20398" x="2357438" y="5581650"/>
          <p14:tracePt t="20438" x="2366963" y="5581650"/>
          <p14:tracePt t="20478" x="2366963" y="5572125"/>
          <p14:tracePt t="20526" x="2374900" y="5572125"/>
          <p14:tracePt t="20590" x="2366963" y="5572125"/>
          <p14:tracePt t="20598" x="2330450" y="5572125"/>
          <p14:tracePt t="20606" x="2268538" y="5581650"/>
          <p14:tracePt t="20614" x="2187575" y="5599113"/>
          <p14:tracePt t="20630" x="1990725" y="5653088"/>
          <p14:tracePt t="20647" x="1803400" y="5688013"/>
          <p14:tracePt t="20663" x="1652588" y="5732463"/>
          <p14:tracePt t="20680" x="1581150" y="5759450"/>
          <p14:tracePt t="20696" x="1544638" y="5768975"/>
          <p14:tracePt t="20713" x="1536700" y="5768975"/>
          <p14:tracePt t="20730" x="1527175" y="5776913"/>
          <p14:tracePt t="20747" x="1490663" y="5776913"/>
          <p14:tracePt t="20763" x="1446213" y="5776913"/>
          <p14:tracePt t="20780" x="1419225" y="5776913"/>
          <p14:tracePt t="20797" x="1401763" y="5776913"/>
          <p14:tracePt t="20813" x="1393825" y="5776913"/>
          <p14:tracePt t="20847" x="1366838" y="5776913"/>
          <p14:tracePt t="20864" x="1347788" y="5776913"/>
          <p14:tracePt t="20880" x="1330325" y="5786438"/>
          <p14:tracePt t="20897" x="1312863" y="5795963"/>
          <p14:tracePt t="20982" x="1312863" y="5803900"/>
          <p14:tracePt t="20990" x="1330325" y="5813425"/>
          <p14:tracePt t="20998" x="1366838" y="5813425"/>
          <p14:tracePt t="21013" x="1419225" y="5830888"/>
          <p14:tracePt t="21031" x="1687513" y="5830888"/>
          <p14:tracePt t="21047" x="1884363" y="5830888"/>
          <p14:tracePt t="21064" x="2009775" y="5830888"/>
          <p14:tracePt t="21080" x="2054225" y="5830888"/>
          <p14:tracePt t="21097" x="2062163" y="5830888"/>
          <p14:tracePt t="21114" x="2071688" y="5840413"/>
          <p14:tracePt t="21131" x="2081213" y="5848350"/>
          <p14:tracePt t="21147" x="2089150" y="5848350"/>
          <p14:tracePt t="21164" x="2133600" y="5875338"/>
          <p14:tracePt t="21180" x="2152650" y="5875338"/>
          <p14:tracePt t="21197" x="2179638" y="5875338"/>
          <p14:tracePt t="21214" x="2187575" y="5875338"/>
          <p14:tracePt t="21246" x="2197100" y="5875338"/>
          <p14:tracePt t="21254" x="2205038" y="5875338"/>
          <p14:tracePt t="21278" x="2205038" y="5867400"/>
          <p14:tracePt t="21398" x="2205038" y="5857875"/>
          <p14:tracePt t="21494" x="2205038" y="5840413"/>
          <p14:tracePt t="21502" x="2214563" y="5840413"/>
          <p14:tracePt t="21514" x="2232025" y="5830888"/>
          <p14:tracePt t="21531" x="2303463" y="5803900"/>
          <p14:tracePt t="21547" x="2411413" y="5768975"/>
          <p14:tracePt t="21564" x="2562225" y="5705475"/>
          <p14:tracePt t="21581" x="2714625" y="5634038"/>
          <p14:tracePt t="21597" x="2840038" y="5554663"/>
          <p14:tracePt t="21614" x="3009900" y="5419725"/>
          <p14:tracePt t="21631" x="3071813" y="5303838"/>
          <p14:tracePt t="21647" x="3133725" y="5170488"/>
          <p14:tracePt t="21664" x="3170238" y="5027613"/>
          <p14:tracePt t="21681" x="3214688" y="4894263"/>
          <p14:tracePt t="21698" x="3303588" y="4732338"/>
          <p14:tracePt t="21714" x="3402013" y="4518025"/>
          <p14:tracePt t="21731" x="3490913" y="4330700"/>
          <p14:tracePt t="21747" x="3554413" y="4170363"/>
          <p14:tracePt t="21764" x="3598863" y="4017963"/>
          <p14:tracePt t="21781" x="3625850" y="3867150"/>
          <p14:tracePt t="21798" x="3633788" y="3768725"/>
          <p14:tracePt t="21814" x="3643313" y="3633788"/>
          <p14:tracePt t="21831" x="3643313" y="3562350"/>
          <p14:tracePt t="21848" x="3616325" y="3446463"/>
          <p14:tracePt t="21864" x="3562350" y="3330575"/>
          <p14:tracePt t="21881" x="3527425" y="3224213"/>
          <p14:tracePt t="21898" x="3509963" y="3116263"/>
          <p14:tracePt t="21914" x="3509963" y="3000375"/>
          <p14:tracePt t="21931" x="3509963" y="2884488"/>
          <p14:tracePt t="21948" x="3490913" y="2759075"/>
          <p14:tracePt t="21964" x="3438525" y="2643188"/>
          <p14:tracePt t="21981" x="3384550" y="2527300"/>
          <p14:tracePt t="21998" x="3322638" y="2411413"/>
          <p14:tracePt t="22015" x="3205163" y="2251075"/>
          <p14:tracePt t="22031" x="3125788" y="2143125"/>
          <p14:tracePt t="22048" x="3036888" y="2017713"/>
          <p14:tracePt t="22064" x="2973388" y="1901825"/>
          <p14:tracePt t="22081" x="2894013" y="1776413"/>
          <p14:tracePt t="22098" x="2813050" y="1652588"/>
          <p14:tracePt t="22114" x="2714625" y="1544638"/>
          <p14:tracePt t="22131" x="2616200" y="1401763"/>
          <p14:tracePt t="22148" x="2455863" y="1268413"/>
          <p14:tracePt t="22165" x="2286000" y="1169988"/>
          <p14:tracePt t="22181" x="2125663" y="1062038"/>
          <p14:tracePt t="22198" x="1938338" y="973138"/>
          <p14:tracePt t="22215" x="1731963" y="866775"/>
          <p14:tracePt t="22231" x="1625600" y="822325"/>
          <p14:tracePt t="22248" x="1517650" y="795338"/>
          <p14:tracePt t="22265" x="1393825" y="758825"/>
          <p14:tracePt t="22281" x="1276350" y="758825"/>
          <p14:tracePt t="22298" x="1143000" y="758825"/>
          <p14:tracePt t="22315" x="1009650" y="795338"/>
          <p14:tracePt t="22331" x="874713" y="857250"/>
          <p14:tracePt t="22348" x="758825" y="874713"/>
          <p14:tracePt t="22365" x="642938" y="874713"/>
          <p14:tracePt t="22381" x="561975" y="874713"/>
          <p14:tracePt t="22398" x="509588" y="874713"/>
          <p14:tracePt t="22415" x="473075" y="901700"/>
          <p14:tracePt t="22431" x="411163" y="965200"/>
          <p14:tracePt t="22448" x="312738" y="1071563"/>
          <p14:tracePt t="22465" x="196850" y="1187450"/>
          <p14:tracePt t="22481" x="80963" y="1303338"/>
          <p14:tracePt t="22498" x="9525" y="1384300"/>
          <p14:tracePt t="22515" x="0" y="1455738"/>
          <p14:tracePt t="22531" x="0" y="1517650"/>
          <p14:tracePt t="22548" x="0" y="1571625"/>
          <p14:tracePt t="22565" x="0" y="1643063"/>
          <p14:tracePt t="22581" x="0" y="1758950"/>
          <p14:tracePt t="22598" x="0" y="1901825"/>
          <p14:tracePt t="22615" x="0" y="2241550"/>
          <p14:tracePt t="22632" x="0" y="2465388"/>
          <p14:tracePt t="22648" x="0" y="2687638"/>
          <p14:tracePt t="22665" x="0" y="2884488"/>
          <p14:tracePt t="22682" x="0" y="3009900"/>
          <p14:tracePt t="22698" x="0" y="3089275"/>
          <p14:tracePt t="22715" x="0" y="3152775"/>
          <p14:tracePt t="22732" x="36513" y="3241675"/>
          <p14:tracePt t="22748" x="71438" y="3322638"/>
          <p14:tracePt t="22765" x="160338" y="3473450"/>
          <p14:tracePt t="22782" x="285750" y="3679825"/>
          <p14:tracePt t="22799" x="401638" y="3946525"/>
          <p14:tracePt t="22815" x="465138" y="4098925"/>
          <p14:tracePt t="22832" x="527050" y="4251325"/>
          <p14:tracePt t="22848" x="581025" y="4394200"/>
          <p14:tracePt t="22865" x="679450" y="4562475"/>
          <p14:tracePt t="22882" x="822325" y="4759325"/>
          <p14:tracePt t="22898" x="982663" y="4956175"/>
          <p14:tracePt t="22916" x="1125538" y="5099050"/>
          <p14:tracePt t="22932" x="1268413" y="5232400"/>
          <p14:tracePt t="22948" x="1401763" y="5330825"/>
          <p14:tracePt t="22965" x="1527175" y="5419725"/>
          <p14:tracePt t="22982" x="1660525" y="5491163"/>
          <p14:tracePt t="22999" x="1919288" y="5608638"/>
          <p14:tracePt t="23015" x="2081213" y="5634038"/>
          <p14:tracePt t="23032" x="2268538" y="5653088"/>
          <p14:tracePt t="23049" x="2411413" y="5643563"/>
          <p14:tracePt t="23065" x="2562225" y="5572125"/>
          <p14:tracePt t="23082" x="2670175" y="5456238"/>
          <p14:tracePt t="23099" x="2732088" y="5348288"/>
          <p14:tracePt t="23115" x="2768600" y="5241925"/>
          <p14:tracePt t="23132" x="2786063" y="5133975"/>
          <p14:tracePt t="23149" x="2822575" y="4973638"/>
          <p14:tracePt t="23165" x="2857500" y="4795838"/>
          <p14:tracePt t="23182" x="2874963" y="4598988"/>
          <p14:tracePt t="23199" x="2928938" y="4295775"/>
          <p14:tracePt t="23215" x="2928938" y="4108450"/>
          <p14:tracePt t="23232" x="2928938" y="3965575"/>
          <p14:tracePt t="23249" x="2901950" y="3840163"/>
          <p14:tracePt t="23265" x="2830513" y="3741738"/>
          <p14:tracePt t="23282" x="2732088" y="3670300"/>
          <p14:tracePt t="23299" x="2660650" y="3625850"/>
          <p14:tracePt t="23315" x="2571750" y="3562350"/>
          <p14:tracePt t="23332" x="2536825" y="3536950"/>
          <p14:tracePt t="23349" x="2509838" y="3509963"/>
          <p14:tracePt t="23365" x="2500313" y="3509963"/>
          <p14:tracePt t="23382" x="2482850" y="3500438"/>
          <p14:tracePt t="23399" x="2446338" y="3500438"/>
          <p14:tracePt t="23416" x="2384425" y="3500438"/>
          <p14:tracePt t="23432" x="2339975" y="3500438"/>
          <p14:tracePt t="23449" x="2286000" y="3500438"/>
          <p14:tracePt t="23466" x="2251075" y="3500438"/>
          <p14:tracePt t="23482" x="2214563" y="3500438"/>
          <p14:tracePt t="23499" x="2187575" y="3500438"/>
          <p14:tracePt t="23516" x="2160588" y="3500438"/>
          <p14:tracePt t="23532" x="2133600" y="3500438"/>
          <p14:tracePt t="23549" x="2098675" y="3509963"/>
          <p14:tracePt t="23566" x="2054225" y="3527425"/>
          <p14:tracePt t="23582" x="1990725" y="3554413"/>
          <p14:tracePt t="23599" x="1874838" y="3598863"/>
          <p14:tracePt t="23616" x="1785938" y="3660775"/>
          <p14:tracePt t="23632" x="1652588" y="3776663"/>
          <p14:tracePt t="23649" x="1527175" y="3929063"/>
          <p14:tracePt t="23666" x="1401763" y="4071938"/>
          <p14:tracePt t="23682" x="1285875" y="4205288"/>
          <p14:tracePt t="23699" x="1196975" y="4322763"/>
          <p14:tracePt t="23716" x="1108075" y="4491038"/>
          <p14:tracePt t="23733" x="1036638" y="4697413"/>
          <p14:tracePt t="23749" x="982663" y="4894263"/>
          <p14:tracePt t="23766" x="928688" y="5062538"/>
          <p14:tracePt t="23783" x="884238" y="5214938"/>
          <p14:tracePt t="23799" x="839788" y="5446713"/>
          <p14:tracePt t="23816" x="830263" y="5545138"/>
          <p14:tracePt t="23833" x="822325" y="5643563"/>
          <p14:tracePt t="23849" x="822325" y="5697538"/>
          <p14:tracePt t="23866" x="822325" y="5751513"/>
          <p14:tracePt t="23882" x="839788" y="5803900"/>
          <p14:tracePt t="23899" x="874713" y="5867400"/>
          <p14:tracePt t="23916" x="919163" y="5929313"/>
          <p14:tracePt t="23933" x="946150" y="5973763"/>
          <p14:tracePt t="23949" x="955675" y="6010275"/>
          <p14:tracePt t="23966" x="982663" y="6072188"/>
          <p14:tracePt t="23983" x="1017588" y="6170613"/>
          <p14:tracePt t="24000" x="1081088" y="6357938"/>
          <p14:tracePt t="24016" x="1098550" y="6473825"/>
          <p14:tracePt t="24033" x="1125538" y="6562725"/>
          <p14:tracePt t="24400" x="1169988" y="6491288"/>
          <p14:tracePt t="24408" x="1152525" y="6465888"/>
          <p14:tracePt t="24417" x="1133475" y="6446838"/>
          <p14:tracePt t="24433" x="1125538" y="6429375"/>
          <p14:tracePt t="24450" x="1116013" y="6419850"/>
          <p14:tracePt t="24466" x="1108075" y="6402388"/>
          <p14:tracePt t="24500" x="1108075" y="6394450"/>
          <p14:tracePt t="24640" x="1108075" y="6384925"/>
          <p14:tracePt t="24672" x="1108075" y="6375400"/>
          <p14:tracePt t="24720" x="1098550" y="6375400"/>
          <p14:tracePt t="24768" x="1098550" y="6367463"/>
          <p14:tracePt t="25032" x="1108075" y="6357938"/>
          <p14:tracePt t="25040" x="1133475" y="6357938"/>
          <p14:tracePt t="25050" x="1169988" y="6357938"/>
          <p14:tracePt t="25068" x="1241425" y="6357938"/>
          <p14:tracePt t="25084" x="1312863" y="6357938"/>
          <p14:tracePt t="25100" x="1357313" y="6357938"/>
          <p14:tracePt t="25117" x="1384300" y="6357938"/>
          <p14:tracePt t="25134" x="1411288" y="6348413"/>
          <p14:tracePt t="25150" x="1419225" y="6348413"/>
          <p14:tracePt t="25167" x="1446213" y="6348413"/>
          <p14:tracePt t="25184" x="1482725" y="6348413"/>
          <p14:tracePt t="25201" x="1500188" y="6348413"/>
          <p14:tracePt t="25217" x="1517650" y="6348413"/>
          <p14:tracePt t="25234" x="1544638" y="6348413"/>
          <p14:tracePt t="25251" x="1554163" y="6348413"/>
          <p14:tracePt t="25267" x="1571625" y="6348413"/>
          <p14:tracePt t="25284" x="1589088" y="6340475"/>
          <p14:tracePt t="25301" x="1598613" y="6330950"/>
          <p14:tracePt t="25317" x="1608138" y="6323013"/>
          <p14:tracePt t="26529" x="1633538" y="6323013"/>
          <p14:tracePt t="26537" x="1687513" y="6323013"/>
          <p14:tracePt t="26545" x="1776413" y="6323013"/>
          <p14:tracePt t="26553" x="1866900" y="6330950"/>
          <p14:tracePt t="26568" x="2044700" y="6348413"/>
          <p14:tracePt t="26585" x="2133600" y="6348413"/>
          <p14:tracePt t="26601" x="2160588" y="6348413"/>
          <p14:tracePt t="26649" x="2170113" y="6348413"/>
          <p14:tracePt t="26665" x="2179638" y="6348413"/>
          <p14:tracePt t="26673" x="2197100" y="6348413"/>
          <p14:tracePt t="26685" x="2224088" y="6348413"/>
          <p14:tracePt t="26702" x="2251075" y="6357938"/>
          <p14:tracePt t="26718" x="2295525" y="6375400"/>
          <p14:tracePt t="26735" x="2330450" y="6375400"/>
          <p14:tracePt t="26752" x="2339975" y="6375400"/>
          <p14:tracePt t="28778" x="2339975" y="6348413"/>
          <p14:tracePt t="28786" x="2339975" y="6276975"/>
          <p14:tracePt t="28794" x="2339975" y="6188075"/>
          <p14:tracePt t="28803" x="2339975" y="6072188"/>
          <p14:tracePt t="28820" x="2339975" y="5848350"/>
          <p14:tracePt t="28837" x="2339975" y="5394325"/>
          <p14:tracePt t="28854" x="2330450" y="4732338"/>
          <p14:tracePt t="28870" x="2187575" y="4062413"/>
          <p14:tracePt t="28887" x="2027238" y="3394075"/>
          <p14:tracePt t="28904" x="1812925" y="2822575"/>
          <p14:tracePt t="28920" x="1633538" y="2330450"/>
          <p14:tracePt t="28937" x="1509713" y="1847850"/>
          <p14:tracePt t="28954" x="1384300" y="1401763"/>
          <p14:tracePt t="28970" x="1339850" y="1241425"/>
          <p14:tracePt t="28987" x="1303338" y="1108075"/>
          <p14:tracePt t="29004" x="1276350" y="1017588"/>
          <p14:tracePt t="29020" x="1258888" y="973138"/>
          <p14:tracePt t="29037" x="1258888" y="955675"/>
          <p14:tracePt t="29054" x="1241425" y="919163"/>
          <p14:tracePt t="29071" x="1223963" y="866775"/>
          <p14:tracePt t="29087" x="1160463" y="758825"/>
          <p14:tracePt t="29104" x="1108075" y="633413"/>
          <p14:tracePt t="29120" x="1044575" y="482600"/>
          <p14:tracePt t="29137" x="990600" y="312738"/>
          <p14:tracePt t="29314" x="1017588" y="411163"/>
          <p14:tracePt t="29322" x="1054100" y="438150"/>
          <p14:tracePt t="29330" x="1081088" y="473075"/>
          <p14:tracePt t="29338" x="1108075" y="490538"/>
          <p14:tracePt t="29354" x="1160463" y="527050"/>
          <p14:tracePt t="29371" x="1223963" y="554038"/>
          <p14:tracePt t="29388" x="1258888" y="571500"/>
          <p14:tracePt t="29404" x="1276350" y="588963"/>
          <p14:tracePt t="29421" x="1303338" y="598488"/>
          <p14:tracePt t="29437" x="1322388" y="633413"/>
          <p14:tracePt t="29454" x="1339850" y="660400"/>
          <p14:tracePt t="29471" x="1374775" y="714375"/>
          <p14:tracePt t="29488" x="1446213" y="776288"/>
          <p14:tracePt t="29504" x="1527175" y="839788"/>
          <p14:tracePt t="29521" x="1589088" y="884238"/>
          <p14:tracePt t="29538" x="1616075" y="901700"/>
          <p14:tracePt t="29554" x="1625600" y="919163"/>
          <p14:tracePt t="29594" x="1625600" y="928688"/>
          <p14:tracePt t="29610" x="1625600" y="938213"/>
          <p14:tracePt t="29621" x="1625600" y="946150"/>
          <p14:tracePt t="29638" x="1625600" y="973138"/>
          <p14:tracePt t="29654" x="1625600" y="1027113"/>
          <p14:tracePt t="29671" x="1633538" y="1071563"/>
          <p14:tracePt t="29688" x="1652588" y="1133475"/>
          <p14:tracePt t="29704" x="1670050" y="1179513"/>
          <p14:tracePt t="29721" x="1679575" y="1196975"/>
          <p14:tracePt t="29946" x="1679575" y="1179513"/>
          <p14:tracePt t="29954" x="1679575" y="1169988"/>
          <p14:tracePt t="29962" x="1679575" y="1152525"/>
          <p14:tracePt t="29971" x="1679575" y="1143000"/>
          <p14:tracePt t="29988" x="1679575" y="1125538"/>
          <p14:tracePt t="30004" x="1679575" y="1116013"/>
          <p14:tracePt t="30021" x="1679575" y="1098550"/>
          <p14:tracePt t="30074" x="1670050" y="1098550"/>
          <p14:tracePt t="30090" x="1660525" y="1098550"/>
          <p14:tracePt t="30179" x="1652588" y="1098550"/>
          <p14:tracePt t="30322" x="1643063" y="1098550"/>
          <p14:tracePt t="30514" x="1633538" y="1098550"/>
          <p14:tracePt t="30522" x="1625600" y="1098550"/>
          <p14:tracePt t="30531" x="1625600" y="1108075"/>
          <p14:tracePt t="30539" x="1616075" y="1116013"/>
          <p14:tracePt t="30555" x="1608138" y="1116013"/>
          <p14:tracePt t="30658" x="1608138" y="1125538"/>
          <p14:tracePt t="30675" x="1608138" y="1143000"/>
          <p14:tracePt t="30682" x="1616075" y="1160463"/>
          <p14:tracePt t="30690" x="1643063" y="1169988"/>
          <p14:tracePt t="30705" x="1697038" y="1179513"/>
          <p14:tracePt t="30722" x="1785938" y="1223963"/>
          <p14:tracePt t="30723" x="1822450" y="1231900"/>
          <p14:tracePt t="30739" x="1901825" y="1258888"/>
          <p14:tracePt t="30755" x="1965325" y="1258888"/>
          <p14:tracePt t="30772" x="1973263" y="1258888"/>
          <p14:tracePt t="30805" x="2000250" y="1258888"/>
          <p14:tracePt t="30822" x="2017713" y="1258888"/>
          <p14:tracePt t="30839" x="2027238" y="1258888"/>
          <p14:tracePt t="30855" x="2044700" y="1250950"/>
          <p14:tracePt t="31003" x="2044700" y="1241425"/>
          <p14:tracePt t="31019" x="2044700" y="1231900"/>
          <p14:tracePt t="31035" x="2044700" y="1214438"/>
          <p14:tracePt t="31051" x="2044700" y="1204913"/>
          <p14:tracePt t="31075" x="2044700" y="1187450"/>
          <p14:tracePt t="31107" x="2044700" y="1179513"/>
          <p14:tracePt t="31123" x="2036763" y="1169988"/>
          <p14:tracePt t="31131" x="2036763" y="1160463"/>
          <p14:tracePt t="31139" x="2036763" y="1152525"/>
          <p14:tracePt t="31179" x="2036763" y="1133475"/>
          <p14:tracePt t="31195" x="2027238" y="1125538"/>
          <p14:tracePt t="31483" x="2027238" y="1108075"/>
          <p14:tracePt t="31579" x="2017713" y="1108075"/>
          <p14:tracePt t="31787" x="2000250" y="1108075"/>
          <p14:tracePt t="32107" x="1990725" y="1108075"/>
          <p14:tracePt t="32275" x="1990725" y="1098550"/>
          <p14:tracePt t="32499" x="1982788" y="1098550"/>
          <p14:tracePt t="32651" x="1973263" y="1108075"/>
          <p14:tracePt t="32659" x="1973263" y="1116013"/>
          <p14:tracePt t="32668" x="1973263" y="1152525"/>
          <p14:tracePt t="32676" x="1982788" y="1204913"/>
          <p14:tracePt t="32690" x="1990725" y="1250950"/>
          <p14:tracePt t="32707" x="2036763" y="1428750"/>
          <p14:tracePt t="32724" x="2125663" y="1714500"/>
          <p14:tracePt t="32740" x="2152650" y="1911350"/>
          <p14:tracePt t="32757" x="2187575" y="2152650"/>
          <p14:tracePt t="32774" x="2251075" y="2544763"/>
          <p14:tracePt t="32790" x="2303463" y="2982913"/>
          <p14:tracePt t="32807" x="2357438" y="3394075"/>
          <p14:tracePt t="32824" x="2411413" y="3830638"/>
          <p14:tracePt t="32840" x="2419350" y="4179888"/>
          <p14:tracePt t="32857" x="2428875" y="4419600"/>
          <p14:tracePt t="32874" x="2428875" y="4581525"/>
          <p14:tracePt t="32890" x="2428875" y="4724400"/>
          <p14:tracePt t="32907" x="2374900" y="4867275"/>
          <p14:tracePt t="32924" x="2295525" y="5143500"/>
          <p14:tracePt t="32940" x="2251075" y="5303838"/>
          <p14:tracePt t="32957" x="2205038" y="5465763"/>
          <p14:tracePt t="32974" x="2170113" y="5589588"/>
          <p14:tracePt t="32990" x="2133600" y="5741988"/>
          <p14:tracePt t="33007" x="2081213" y="5894388"/>
          <p14:tracePt t="33024" x="2036763" y="6027738"/>
          <p14:tracePt t="33040" x="2017713" y="6153150"/>
          <p14:tracePt t="33057" x="2000250" y="6259513"/>
          <p14:tracePt t="33074" x="1990725" y="6348413"/>
          <p14:tracePt t="33090" x="1990725" y="6375400"/>
          <p14:tracePt t="33107" x="1982788" y="6394450"/>
          <p14:tracePt t="33124" x="1965325" y="6402388"/>
          <p14:tracePt t="33140" x="1928813" y="6429375"/>
          <p14:tracePt t="33157" x="1866900" y="6473825"/>
          <p14:tracePt t="33174" x="1776413" y="6572250"/>
          <p14:tracePt t="33364" x="1490663" y="6500813"/>
          <p14:tracePt t="33374" x="1473200" y="6491288"/>
          <p14:tracePt t="33391" x="1446213" y="6473825"/>
          <p14:tracePt t="33424" x="1438275" y="6473825"/>
          <p14:tracePt t="33441" x="1428750" y="6465888"/>
          <p14:tracePt t="33476" x="1411288" y="6465888"/>
          <p14:tracePt t="33572" x="1419225" y="6465888"/>
          <p14:tracePt t="33580" x="1428750" y="6473825"/>
          <p14:tracePt t="33591" x="1438275" y="6473825"/>
          <p14:tracePt t="33608" x="1455738" y="6491288"/>
          <p14:tracePt t="33624" x="1465263" y="6491288"/>
          <p14:tracePt t="33641" x="1500188" y="6491288"/>
          <p14:tracePt t="33658" x="1517650" y="6491288"/>
          <p14:tracePt t="33674" x="1544638" y="6491288"/>
          <p14:tracePt t="33691" x="1554163" y="6491288"/>
          <p14:tracePt t="33724" x="1562100" y="6491288"/>
          <p14:tracePt t="33748" x="1571625" y="6491288"/>
          <p14:tracePt t="33805" x="1581150" y="6491288"/>
          <p14:tracePt t="33900" x="1589088" y="6491288"/>
          <p14:tracePt t="33916" x="1598613" y="6491288"/>
          <p14:tracePt t="33932" x="1608138" y="6491288"/>
          <p14:tracePt t="33940" x="1616075" y="6491288"/>
          <p14:tracePt t="33964" x="1625600" y="6491288"/>
          <p14:tracePt t="34316" x="1633538" y="6491288"/>
          <p14:tracePt t="36966" x="1643063" y="6491288"/>
          <p14:tracePt t="36977" x="1679575" y="6491288"/>
          <p14:tracePt t="36994" x="1803400" y="6456363"/>
          <p14:tracePt t="37011" x="1928813" y="6394450"/>
          <p14:tracePt t="37027" x="2009775" y="6375400"/>
          <p14:tracePt t="37044" x="2044700" y="6367463"/>
          <p14:tracePt t="37077" x="1751013" y="6402388"/>
          <p14:tracePt t="37094" x="1455738" y="6473825"/>
          <p14:tracePt t="37111" x="1258888" y="6562725"/>
          <p14:tracePt t="39655" x="1214438" y="6438900"/>
          <p14:tracePt t="39663" x="1214438" y="6384925"/>
          <p14:tracePt t="39679" x="1125538" y="6303963"/>
          <p14:tracePt t="39696" x="990600" y="6232525"/>
          <p14:tracePt t="39713" x="758825" y="6197600"/>
          <p14:tracePt t="39730" x="357188" y="6197600"/>
          <p14:tracePt t="39746" x="0" y="6296025"/>
          <p14:tracePt t="39763" x="0" y="6429375"/>
          <p14:tracePt t="39780" x="0" y="6483350"/>
          <p14:tracePt t="39796" x="0" y="6491288"/>
          <p14:tracePt t="39813" x="0" y="6500813"/>
          <p14:tracePt t="39999" x="303213" y="6197600"/>
          <p14:tracePt t="40007" x="393700" y="6037263"/>
          <p14:tracePt t="40015" x="446088" y="5991225"/>
          <p14:tracePt t="40030" x="473075" y="5965825"/>
          <p14:tracePt t="40079" x="482600" y="5965825"/>
          <p14:tracePt t="40087" x="509588" y="5956300"/>
          <p14:tracePt t="40096" x="633413" y="5919788"/>
          <p14:tracePt t="40113" x="1339850" y="5697538"/>
          <p14:tracePt t="40130" x="2322513" y="5465763"/>
          <p14:tracePt t="40146" x="3419475" y="5232400"/>
          <p14:tracePt t="40163" x="4830763" y="4919663"/>
          <p14:tracePt t="40180" x="6796088" y="4848225"/>
          <p14:tracePt t="40197" x="8439150" y="4894263"/>
          <p14:tracePt t="40213" x="9688513" y="4894263"/>
          <p14:tracePt t="40215" x="10126663" y="4894263"/>
          <p14:tracePt t="40230" x="10537825" y="4894263"/>
          <p14:tracePt t="40247" x="11439525" y="4732338"/>
          <p14:tracePt t="40263" x="11876088" y="4608513"/>
          <p14:tracePt t="40280" x="12188825" y="4438650"/>
          <p14:tracePt t="40297" x="12188825" y="4241800"/>
          <p14:tracePt t="40313" x="12188825" y="3857625"/>
          <p14:tracePt t="40330" x="12188825" y="3608388"/>
          <p14:tracePt t="40347" x="12188825" y="3500438"/>
          <p14:tracePt t="40415" x="12188825" y="3411538"/>
          <p14:tracePt t="40423" x="12188825" y="3098800"/>
          <p14:tracePt t="40431" x="12188825" y="2490788"/>
          <p14:tracePt t="40447" x="12188825" y="1285875"/>
          <p14:tracePt t="40463" x="12188825" y="554038"/>
          <p14:tracePt t="40480" x="12045950" y="142875"/>
          <p14:tracePt t="40497" x="11777663" y="0"/>
          <p14:tracePt t="40513" x="11510963" y="0"/>
          <p14:tracePt t="40530" x="11242675" y="0"/>
          <p14:tracePt t="40547" x="11072813" y="0"/>
          <p14:tracePt t="40563" x="10966450" y="0"/>
          <p14:tracePt t="40580" x="10947400" y="0"/>
          <p14:tracePt t="40597" x="10929938" y="0"/>
          <p14:tracePt t="40614" x="10858500" y="26988"/>
          <p14:tracePt t="40631" x="10483850" y="125413"/>
          <p14:tracePt t="40647" x="9939338" y="250825"/>
          <p14:tracePt t="40664" x="9412288" y="295275"/>
          <p14:tracePt t="40680" x="9099550" y="295275"/>
          <p14:tracePt t="40697" x="8966200" y="241300"/>
          <p14:tracePt t="40714" x="8947150" y="214313"/>
          <p14:tracePt t="40731" x="8939213" y="179388"/>
          <p14:tracePt t="40747" x="8956675" y="152400"/>
          <p14:tracePt t="40764" x="8974138" y="142875"/>
          <p14:tracePt t="40780" x="8947150" y="142875"/>
          <p14:tracePt t="40797" x="8831263" y="231775"/>
          <p14:tracePt t="40814" x="8670925" y="357188"/>
          <p14:tracePt t="40831" x="8197850" y="723900"/>
          <p14:tracePt t="40847" x="7848600" y="1000125"/>
          <p14:tracePt t="40864" x="7510463" y="1258888"/>
          <p14:tracePt t="40880" x="7348538" y="1465263"/>
          <p14:tracePt t="40897" x="7269163" y="1643063"/>
          <p14:tracePt t="40914" x="7259638" y="1704975"/>
          <p14:tracePt t="40931" x="7259638" y="1724025"/>
          <p14:tracePt t="40975" x="7269163" y="1724025"/>
          <p14:tracePt t="40999" x="7269163" y="1704975"/>
          <p14:tracePt t="41007" x="7269163" y="1697038"/>
          <p14:tracePt t="41023" x="7277100" y="1687513"/>
          <p14:tracePt t="41039" x="7286625" y="1679575"/>
          <p14:tracePt t="41048" x="7296150" y="1679575"/>
          <p14:tracePt t="41064" x="7313613" y="1660525"/>
          <p14:tracePt t="41081" x="7402513" y="1608138"/>
          <p14:tracePt t="41097" x="7439025" y="1554163"/>
          <p14:tracePt t="41114" x="7473950" y="1473200"/>
          <p14:tracePt t="41131" x="7500938" y="1393825"/>
          <p14:tracePt t="41147" x="7527925" y="1295400"/>
          <p14:tracePt t="41164" x="7537450" y="1214438"/>
          <p14:tracePt t="41181" x="7554913" y="1179513"/>
          <p14:tracePt t="41197" x="7562850" y="1143000"/>
          <p14:tracePt t="41214" x="7581900" y="1108075"/>
          <p14:tracePt t="41231" x="7634288" y="1027113"/>
          <p14:tracePt t="41248" x="7670800" y="955675"/>
          <p14:tracePt t="41264" x="7742238" y="857250"/>
          <p14:tracePt t="41281" x="7786688" y="795338"/>
          <p14:tracePt t="41298" x="7848600" y="750888"/>
          <p14:tracePt t="41314" x="7929563" y="704850"/>
          <p14:tracePt t="41331" x="8045450" y="669925"/>
          <p14:tracePt t="41348" x="8277225" y="633413"/>
          <p14:tracePt t="41364" x="8501063" y="581025"/>
          <p14:tracePt t="41381" x="8670925" y="571500"/>
          <p14:tracePt t="41398" x="8777288" y="554038"/>
          <p14:tracePt t="41414" x="8804275" y="536575"/>
          <p14:tracePt t="41480" x="8796338" y="544513"/>
          <p14:tracePt t="41488" x="8777288" y="571500"/>
          <p14:tracePt t="41497" x="8751888" y="608013"/>
          <p14:tracePt t="41514" x="8715375" y="679450"/>
          <p14:tracePt t="41531" x="8680450" y="731838"/>
          <p14:tracePt t="41548" x="8680450" y="758825"/>
          <p14:tracePt t="41564" x="8680450" y="785813"/>
          <p14:tracePt t="41581" x="8680450" y="803275"/>
          <p14:tracePt t="41598" x="8680450" y="822325"/>
          <p14:tracePt t="41631" x="8680450" y="839788"/>
          <p14:tracePt t="41648" x="8680450" y="866775"/>
          <p14:tracePt t="41664" x="8680450" y="874713"/>
          <p14:tracePt t="41698" x="8680450" y="884238"/>
          <p14:tracePt t="41736" x="8680450" y="893763"/>
          <p14:tracePt t="41760" x="8680450" y="911225"/>
          <p14:tracePt t="41776" x="8670925" y="911225"/>
          <p14:tracePt t="41816" x="8661400" y="919163"/>
          <p14:tracePt t="41832" x="8653463" y="919163"/>
          <p14:tracePt t="41848" x="8634413" y="919163"/>
          <p14:tracePt t="41864" x="8626475" y="919163"/>
          <p14:tracePt t="41880" x="8616950" y="919163"/>
          <p14:tracePt t="41888" x="8609013" y="919163"/>
          <p14:tracePt t="41898" x="8599488" y="919163"/>
          <p14:tracePt t="41936" x="8589963" y="919163"/>
          <p14:tracePt t="41960" x="8582025" y="919163"/>
          <p14:tracePt t="42032" x="8572500" y="919163"/>
          <p14:tracePt t="42176" x="8562975" y="919163"/>
          <p14:tracePt t="42184" x="8555038" y="919163"/>
          <p14:tracePt t="42192" x="8545513" y="928688"/>
          <p14:tracePt t="42200" x="8545513" y="938213"/>
          <p14:tracePt t="42215" x="8537575" y="946150"/>
          <p14:tracePt t="42232" x="8528050" y="965200"/>
          <p14:tracePt t="42296" x="8518525" y="965200"/>
          <p14:tracePt t="42304" x="8510588" y="973138"/>
          <p14:tracePt t="42352" x="8501063" y="982663"/>
          <p14:tracePt t="42360" x="8501063" y="990600"/>
          <p14:tracePt t="42384" x="8501063" y="1000125"/>
          <p14:tracePt t="42416" x="8501063" y="1009650"/>
          <p14:tracePt t="43168" x="8518525" y="1009650"/>
          <p14:tracePt t="43184" x="8528050" y="1000125"/>
          <p14:tracePt t="43192" x="8537575" y="1000125"/>
          <p14:tracePt t="43201" x="8545513" y="990600"/>
          <p14:tracePt t="43216" x="8555038" y="965200"/>
          <p14:tracePt t="43233" x="8555038" y="955675"/>
          <p14:tracePt t="43760" x="8562975" y="946150"/>
          <p14:tracePt t="44081" x="8562975" y="955675"/>
          <p14:tracePt t="44097" x="8555038" y="955675"/>
          <p14:tracePt t="44113" x="8545513" y="955675"/>
          <p14:tracePt t="44121" x="8518525" y="955675"/>
          <p14:tracePt t="44133" x="8491538" y="955675"/>
          <p14:tracePt t="44150" x="8412163" y="955675"/>
          <p14:tracePt t="44167" x="8197850" y="955675"/>
          <p14:tracePt t="44183" x="7920038" y="955675"/>
          <p14:tracePt t="44200" x="7715250" y="919163"/>
          <p14:tracePt t="44217" x="7634288" y="919163"/>
          <p14:tracePt t="44241" x="7626350" y="919163"/>
          <p14:tracePt t="44250" x="7626350" y="928688"/>
          <p14:tracePt t="44267" x="7634288" y="965200"/>
          <p14:tracePt t="44284" x="7634288" y="982663"/>
          <p14:tracePt t="44300" x="7626350" y="1009650"/>
          <p14:tracePt t="44317" x="7616825" y="1009650"/>
          <p14:tracePt t="44361" x="7608888" y="1009650"/>
          <p14:tracePt t="44369" x="7599363" y="1009650"/>
          <p14:tracePt t="44393" x="7589838" y="1009650"/>
          <p14:tracePt t="44409" x="7581900" y="1009650"/>
          <p14:tracePt t="44417" x="7572375" y="1009650"/>
          <p14:tracePt t="44433" x="7562850" y="1017588"/>
          <p14:tracePt t="44450" x="7554913" y="1017588"/>
          <p14:tracePt t="44467" x="7554913" y="1044575"/>
          <p14:tracePt t="44484" x="7554913" y="1062038"/>
          <p14:tracePt t="44500" x="7554913" y="1071563"/>
          <p14:tracePt t="44545" x="7554913" y="1089025"/>
          <p14:tracePt t="44609" x="7554913" y="1098550"/>
          <p14:tracePt t="44625" x="7554913" y="1116013"/>
          <p14:tracePt t="44649" x="7554913" y="1125538"/>
          <p14:tracePt t="44721" x="7554913" y="1133475"/>
          <p14:tracePt t="44729" x="7554913" y="1143000"/>
          <p14:tracePt t="44745" x="7554913" y="1152525"/>
          <p14:tracePt t="44761" x="7554913" y="1160463"/>
          <p14:tracePt t="44777" x="7554913" y="1169988"/>
          <p14:tracePt t="44849" x="7554913" y="1179513"/>
          <p14:tracePt t="45081" x="7562850" y="1196975"/>
          <p14:tracePt t="45097" x="7581900" y="1196975"/>
          <p14:tracePt t="45105" x="7616825" y="1204913"/>
          <p14:tracePt t="45117" x="7634288" y="1204913"/>
          <p14:tracePt t="45134" x="7705725" y="1214438"/>
          <p14:tracePt t="45151" x="7759700" y="1214438"/>
          <p14:tracePt t="45167" x="7796213" y="1223963"/>
          <p14:tracePt t="45184" x="7804150" y="1231900"/>
          <p14:tracePt t="45201" x="7848600" y="1231900"/>
          <p14:tracePt t="45217" x="7867650" y="1241425"/>
          <p14:tracePt t="45234" x="7894638" y="1250950"/>
          <p14:tracePt t="45251" x="7912100" y="1250950"/>
          <p14:tracePt t="45267" x="7920038" y="1250950"/>
          <p14:tracePt t="45284" x="7939088" y="1258888"/>
          <p14:tracePt t="45301" x="7974013" y="1258888"/>
          <p14:tracePt t="45318" x="7983538" y="1268413"/>
          <p14:tracePt t="45334" x="8001000" y="1268413"/>
          <p14:tracePt t="45351" x="8018463" y="1268413"/>
          <p14:tracePt t="45368" x="8027988" y="1268413"/>
          <p14:tracePt t="45401" x="8062913" y="1268413"/>
          <p14:tracePt t="45418" x="8099425" y="1268413"/>
          <p14:tracePt t="45434" x="8134350" y="1268413"/>
          <p14:tracePt t="45451" x="8180388" y="1268413"/>
          <p14:tracePt t="45468" x="8197850" y="1268413"/>
          <p14:tracePt t="45484" x="8205788" y="1268413"/>
          <p14:tracePt t="45501" x="8224838" y="1268413"/>
          <p14:tracePt t="45518" x="8259763" y="1258888"/>
          <p14:tracePt t="45534" x="8296275" y="1258888"/>
          <p14:tracePt t="45551" x="8323263" y="1258888"/>
          <p14:tracePt t="45568" x="8358188" y="1258888"/>
          <p14:tracePt t="45585" x="8375650" y="1250950"/>
          <p14:tracePt t="45601" x="8385175" y="1250950"/>
          <p14:tracePt t="46122" x="8385175" y="1241425"/>
          <p14:tracePt t="46130" x="8375650" y="1231900"/>
          <p14:tracePt t="46226" x="8367713" y="1231900"/>
          <p14:tracePt t="46234" x="8358188" y="1231900"/>
          <p14:tracePt t="46394" x="8348663" y="1231900"/>
          <p14:tracePt t="46402" x="8340725" y="1231900"/>
          <p14:tracePt t="46418" x="8340725" y="1241425"/>
          <p14:tracePt t="46434" x="8331200" y="1250950"/>
          <p14:tracePt t="46610" x="8323263" y="1250950"/>
          <p14:tracePt t="46666" x="8313738" y="1250950"/>
          <p14:tracePt t="46682" x="8304213" y="1250950"/>
          <p14:tracePt t="47114" x="8296275" y="1250950"/>
          <p14:tracePt t="48915" x="8286750" y="1250950"/>
          <p14:tracePt t="48923" x="8304213" y="1231900"/>
          <p14:tracePt t="48931" x="8323263" y="1214438"/>
          <p14:tracePt t="48940" x="8348663" y="1196975"/>
          <p14:tracePt t="48954" x="8375650" y="1179513"/>
          <p14:tracePt t="48971" x="8456613" y="1125538"/>
          <p14:tracePt t="48987" x="8491538" y="1108075"/>
          <p14:tracePt t="49004" x="8545513" y="1081088"/>
          <p14:tracePt t="49021" x="8582025" y="1062038"/>
          <p14:tracePt t="49037" x="8626475" y="1036638"/>
          <p14:tracePt t="49054" x="8653463" y="1009650"/>
          <p14:tracePt t="49071" x="8661400" y="1000125"/>
          <p14:tracePt t="49087" x="8661400" y="982663"/>
          <p14:tracePt t="49104" x="8680450" y="965200"/>
          <p14:tracePt t="49121" x="8688388" y="955675"/>
          <p14:tracePt t="49137" x="8715375" y="938213"/>
          <p14:tracePt t="49154" x="8724900" y="938213"/>
          <p14:tracePt t="49171" x="8732838" y="928688"/>
          <p14:tracePt t="49188" x="8742363" y="919163"/>
          <p14:tracePt t="49204" x="8751888" y="911225"/>
          <p14:tracePt t="49221" x="8769350" y="911225"/>
          <p14:tracePt t="49238" x="8777288" y="901700"/>
          <p14:tracePt t="49254" x="8786813" y="893763"/>
          <p14:tracePt t="49271" x="8804275" y="874713"/>
          <p14:tracePt t="49288" x="8813800" y="866775"/>
          <p14:tracePt t="49304" x="8823325" y="857250"/>
          <p14:tracePt t="49321" x="8831263" y="839788"/>
          <p14:tracePt t="49338" x="8840788" y="830263"/>
          <p14:tracePt t="49355" x="8840788" y="822325"/>
          <p14:tracePt t="49371" x="8848725" y="812800"/>
          <p14:tracePt t="49388" x="8858250" y="795338"/>
          <p14:tracePt t="49404" x="8867775" y="776288"/>
          <p14:tracePt t="49421" x="8875713" y="768350"/>
          <p14:tracePt t="49438" x="8885238" y="750888"/>
          <p14:tracePt t="49454" x="8885238" y="741363"/>
          <p14:tracePt t="49471" x="8885238" y="723900"/>
          <p14:tracePt t="49488" x="8885238" y="714375"/>
          <p14:tracePt t="49504" x="8885238" y="696913"/>
          <p14:tracePt t="49531" x="8885238" y="687388"/>
          <p14:tracePt t="49563" x="8885238" y="679450"/>
          <p14:tracePt t="49571" x="8885238" y="669925"/>
          <p14:tracePt t="49603" x="8885238" y="660400"/>
          <p14:tracePt t="49627" x="8875713" y="660400"/>
          <p14:tracePt t="49643" x="8867775" y="660400"/>
          <p14:tracePt t="49659" x="8858250" y="660400"/>
          <p14:tracePt t="49683" x="8848725" y="660400"/>
          <p14:tracePt t="49691" x="8840788" y="669925"/>
          <p14:tracePt t="49699" x="8831263" y="669925"/>
          <p14:tracePt t="49715" x="8823325" y="669925"/>
          <p14:tracePt t="49731" x="8813800" y="669925"/>
          <p14:tracePt t="49740" x="8804275" y="669925"/>
          <p14:tracePt t="49755" x="8796338" y="669925"/>
          <p14:tracePt t="49771" x="8777288" y="679450"/>
          <p14:tracePt t="49788" x="8759825" y="687388"/>
          <p14:tracePt t="49805" x="8759825" y="696913"/>
          <p14:tracePt t="49821" x="8751888" y="704850"/>
          <p14:tracePt t="49855" x="8742363" y="714375"/>
          <p14:tracePt t="49871" x="8732838" y="714375"/>
          <p14:tracePt t="49891" x="8732838" y="723900"/>
          <p14:tracePt t="49905" x="8732838" y="731838"/>
          <p14:tracePt t="49940" x="8732838" y="741363"/>
          <p14:tracePt t="49988" x="8732838" y="750888"/>
          <p14:tracePt t="49995" x="8732838" y="758825"/>
          <p14:tracePt t="50005" x="8732838" y="768350"/>
          <p14:tracePt t="50022" x="8732838" y="795338"/>
          <p14:tracePt t="50038" x="8742363" y="822325"/>
          <p14:tracePt t="50055" x="8751888" y="830263"/>
          <p14:tracePt t="50072" x="8759825" y="847725"/>
          <p14:tracePt t="50088" x="8769350" y="874713"/>
          <p14:tracePt t="50105" x="8777288" y="884238"/>
          <p14:tracePt t="50122" x="8786813" y="911225"/>
          <p14:tracePt t="50138" x="8804275" y="928688"/>
          <p14:tracePt t="50155" x="8813800" y="946150"/>
          <p14:tracePt t="50172" x="8823325" y="965200"/>
          <p14:tracePt t="50205" x="8823325" y="973138"/>
          <p14:tracePt t="50222" x="8831263" y="990600"/>
          <p14:tracePt t="50268" x="8848725" y="990600"/>
          <p14:tracePt t="50284" x="8858250" y="990600"/>
          <p14:tracePt t="50300" x="8867775" y="973138"/>
          <p14:tracePt t="50308" x="8867775" y="965200"/>
          <p14:tracePt t="50316" x="8875713" y="938213"/>
          <p14:tracePt t="50324" x="8885238" y="911225"/>
          <p14:tracePt t="50338" x="8885238" y="893763"/>
          <p14:tracePt t="50355" x="8885238" y="839788"/>
          <p14:tracePt t="50372" x="8875713" y="822325"/>
          <p14:tracePt t="50389" x="8875713" y="812800"/>
          <p14:tracePt t="50452" x="8867775" y="803275"/>
          <p14:tracePt t="50460" x="8858250" y="803275"/>
          <p14:tracePt t="50476" x="8848725" y="812800"/>
          <p14:tracePt t="50484" x="8831263" y="839788"/>
          <p14:tracePt t="50492" x="8831263" y="847725"/>
          <p14:tracePt t="50505" x="8813800" y="884238"/>
          <p14:tracePt t="50522" x="8813800" y="919163"/>
          <p14:tracePt t="50539" x="8786813" y="982663"/>
          <p14:tracePt t="50556" x="8777288" y="1027113"/>
          <p14:tracePt t="50572" x="8759825" y="1081088"/>
          <p14:tracePt t="50589" x="8759825" y="1152525"/>
          <p14:tracePt t="50605" x="8769350" y="1223963"/>
          <p14:tracePt t="50622" x="8804275" y="1285875"/>
          <p14:tracePt t="50639" x="8813800" y="1312863"/>
          <p14:tracePt t="50655" x="8813800" y="1330325"/>
          <p14:tracePt t="50672" x="8823325" y="1339850"/>
          <p14:tracePt t="50716" x="8823325" y="1330325"/>
          <p14:tracePt t="50724" x="8831263" y="1312863"/>
          <p14:tracePt t="50740" x="8831263" y="1295400"/>
          <p14:tracePt t="50756" x="8831263" y="1285875"/>
          <p14:tracePt t="50772" x="8840788" y="1276350"/>
          <p14:tracePt t="50789" x="8840788" y="1268413"/>
          <p14:tracePt t="50806" x="8848725" y="1250950"/>
          <p14:tracePt t="50822" x="8858250" y="1223963"/>
          <p14:tracePt t="50839" x="8867775" y="1169988"/>
          <p14:tracePt t="50856" x="8867775" y="1133475"/>
          <p14:tracePt t="50872" x="8867775" y="1098550"/>
          <p14:tracePt t="50889" x="8867775" y="1062038"/>
          <p14:tracePt t="50906" x="8867775" y="1027113"/>
          <p14:tracePt t="50922" x="8867775" y="1000125"/>
          <p14:tracePt t="50939" x="8858250" y="965200"/>
          <p14:tracePt t="50956" x="8831263" y="946150"/>
          <p14:tracePt t="50973" x="8823325" y="938213"/>
          <p14:tracePt t="50989" x="8804275" y="938213"/>
          <p14:tracePt t="51006" x="8796338" y="938213"/>
          <p14:tracePt t="51022" x="8769350" y="938213"/>
          <p14:tracePt t="51039" x="8751888" y="938213"/>
          <p14:tracePt t="51056" x="8742363" y="938213"/>
          <p14:tracePt t="51073" x="8705850" y="946150"/>
          <p14:tracePt t="51089" x="8688388" y="965200"/>
          <p14:tracePt t="51106" x="8653463" y="990600"/>
          <p14:tracePt t="51122" x="8616950" y="1027113"/>
          <p14:tracePt t="51139" x="8589963" y="1054100"/>
          <p14:tracePt t="51156" x="8582025" y="1081088"/>
          <p14:tracePt t="51173" x="8582025" y="1108075"/>
          <p14:tracePt t="51189" x="8582025" y="1133475"/>
          <p14:tracePt t="51206" x="8582025" y="1152525"/>
          <p14:tracePt t="51222" x="8582025" y="1187450"/>
          <p14:tracePt t="51239" x="8582025" y="1214438"/>
          <p14:tracePt t="51256" x="8582025" y="1241425"/>
          <p14:tracePt t="51273" x="8582025" y="1268413"/>
          <p14:tracePt t="51289" x="8582025" y="1285875"/>
          <p14:tracePt t="51306" x="8609013" y="1312863"/>
          <p14:tracePt t="51323" x="8653463" y="1339850"/>
          <p14:tracePt t="51339" x="8697913" y="1357313"/>
          <p14:tracePt t="51356" x="8786813" y="1374775"/>
          <p14:tracePt t="51373" x="8813800" y="1374775"/>
          <p14:tracePt t="51406" x="8831263" y="1374775"/>
          <p14:tracePt t="51423" x="8840788" y="1347788"/>
          <p14:tracePt t="51439" x="8840788" y="1322388"/>
          <p14:tracePt t="51456" x="8840788" y="1303338"/>
          <p14:tracePt t="51473" x="8840788" y="1285875"/>
          <p14:tracePt t="51489" x="8840788" y="1276350"/>
          <p14:tracePt t="51506" x="8840788" y="1258888"/>
          <p14:tracePt t="51580" x="8831263" y="1268413"/>
          <p14:tracePt t="51612" x="8831263" y="1276350"/>
          <p14:tracePt t="51644" x="8823325" y="1285875"/>
          <p14:tracePt t="51748" x="8823325" y="1295400"/>
          <p14:tracePt t="51916" x="8813800" y="1295400"/>
          <p14:tracePt t="51925" x="8813800" y="1303338"/>
          <p14:tracePt t="51933" x="8813800" y="1312863"/>
          <p14:tracePt t="51956" x="8813800" y="1322388"/>
          <p14:tracePt t="51964" x="8823325" y="1322388"/>
          <p14:tracePt t="51973" x="8831263" y="1322388"/>
          <p14:tracePt t="51990" x="8867775" y="1322388"/>
          <p14:tracePt t="52007" x="8920163" y="1322388"/>
          <p14:tracePt t="52023" x="8929688" y="1322388"/>
          <p14:tracePt t="52040" x="8947150" y="1322388"/>
          <p14:tracePt t="52057" x="8966200" y="1322388"/>
          <p14:tracePt t="52073" x="8983663" y="1312863"/>
          <p14:tracePt t="52090" x="8991600" y="1303338"/>
          <p14:tracePt t="52107" x="9001125" y="1303338"/>
          <p14:tracePt t="52123" x="9010650" y="1295400"/>
          <p14:tracePt t="52140" x="9037638" y="1268413"/>
          <p14:tracePt t="52157" x="9063038" y="1250950"/>
          <p14:tracePt t="52173" x="9099550" y="1231900"/>
          <p14:tracePt t="52190" x="9109075" y="1223963"/>
          <p14:tracePt t="52207" x="9134475" y="1196975"/>
          <p14:tracePt t="52223" x="9153525" y="1187450"/>
          <p14:tracePt t="52240" x="9161463" y="1187450"/>
          <p14:tracePt t="52257" x="9180513" y="1179513"/>
          <p14:tracePt t="52273" x="9197975" y="1160463"/>
          <p14:tracePt t="52290" x="9224963" y="1133475"/>
          <p14:tracePt t="52307" x="9242425" y="1089025"/>
          <p14:tracePt t="52323" x="9259888" y="1062038"/>
          <p14:tracePt t="52340" x="9296400" y="1009650"/>
          <p14:tracePt t="52357" x="9348788" y="982663"/>
          <p14:tracePt t="52374" x="9367838" y="965200"/>
          <p14:tracePt t="52407" x="9375775" y="946150"/>
          <p14:tracePt t="52429" x="9375775" y="938213"/>
          <p14:tracePt t="52453" x="9375775" y="928688"/>
          <p14:tracePt t="52469" x="9367838" y="919163"/>
          <p14:tracePt t="52477" x="9348788" y="911225"/>
          <p14:tracePt t="52490" x="9348788" y="901700"/>
          <p14:tracePt t="52507" x="9340850" y="901700"/>
          <p14:tracePt t="52524" x="9331325" y="901700"/>
          <p14:tracePt t="52541" x="9304338" y="901700"/>
          <p14:tracePt t="52557" x="9296400" y="901700"/>
          <p14:tracePt t="52574" x="9277350" y="901700"/>
          <p14:tracePt t="52590" x="9251950" y="901700"/>
          <p14:tracePt t="52607" x="9215438" y="901700"/>
          <p14:tracePt t="52624" x="9180513" y="919163"/>
          <p14:tracePt t="52641" x="9161463" y="938213"/>
          <p14:tracePt t="52657" x="9134475" y="955675"/>
          <p14:tracePt t="52674" x="9109075" y="1000125"/>
          <p14:tracePt t="52690" x="9082088" y="1044575"/>
          <p14:tracePt t="52707" x="9072563" y="1071563"/>
          <p14:tracePt t="52724" x="9045575" y="1133475"/>
          <p14:tracePt t="52741" x="9028113" y="1187450"/>
          <p14:tracePt t="52757" x="9010650" y="1231900"/>
          <p14:tracePt t="52774" x="9001125" y="1258888"/>
          <p14:tracePt t="52791" x="9001125" y="1295400"/>
          <p14:tracePt t="52807" x="9001125" y="1303338"/>
          <p14:tracePt t="52824" x="9010650" y="1312863"/>
          <p14:tracePt t="52869" x="9018588" y="1312863"/>
          <p14:tracePt t="52877" x="9037638" y="1303338"/>
          <p14:tracePt t="52917" x="9037638" y="1295400"/>
          <p14:tracePt t="52925" x="9037638" y="1285875"/>
          <p14:tracePt t="52933" x="9037638" y="1276350"/>
          <p14:tracePt t="52941" x="9037638" y="1258888"/>
          <p14:tracePt t="52958" x="9010650" y="1241425"/>
          <p14:tracePt t="52974" x="8966200" y="1204913"/>
          <p14:tracePt t="52991" x="8929688" y="1152525"/>
          <p14:tracePt t="53008" x="8885238" y="1089025"/>
          <p14:tracePt t="53024" x="8848725" y="1044575"/>
          <p14:tracePt t="53041" x="8823325" y="1009650"/>
          <p14:tracePt t="53057" x="8796338" y="982663"/>
          <p14:tracePt t="53074" x="8786813" y="973138"/>
          <p14:tracePt t="53109" x="8777288" y="973138"/>
          <p14:tracePt t="53124" x="8769350" y="973138"/>
          <p14:tracePt t="53141" x="8742363" y="973138"/>
          <p14:tracePt t="53158" x="8732838" y="973138"/>
          <p14:tracePt t="53174" x="8715375" y="965200"/>
          <p14:tracePt t="53191" x="8705850" y="955675"/>
          <p14:tracePt t="53208" x="8680450" y="928688"/>
          <p14:tracePt t="53224" x="8670925" y="919163"/>
          <p14:tracePt t="53241" x="8670925" y="911225"/>
          <p14:tracePt t="53258" x="8661400" y="911225"/>
          <p14:tracePt t="53749" x="8670925" y="919163"/>
          <p14:tracePt t="53757" x="8688388" y="938213"/>
          <p14:tracePt t="53765" x="8732838" y="965200"/>
          <p14:tracePt t="53775" x="8796338" y="990600"/>
          <p14:tracePt t="53791" x="9010650" y="1044575"/>
          <p14:tracePt t="53808" x="9296400" y="1081088"/>
          <p14:tracePt t="53825" x="9518650" y="1108075"/>
          <p14:tracePt t="53841" x="9617075" y="1116013"/>
          <p14:tracePt t="53858" x="9653588" y="1116013"/>
          <p14:tracePt t="53875" x="9661525" y="1116013"/>
          <p14:tracePt t="53892" x="9715500" y="1116013"/>
          <p14:tracePt t="53908" x="9786938" y="1133475"/>
          <p14:tracePt t="53925" x="9867900" y="1152525"/>
          <p14:tracePt t="53942" x="9885363" y="1152525"/>
          <p14:tracePt t="53958" x="9894888" y="1152525"/>
          <p14:tracePt t="53975" x="9912350" y="1133475"/>
          <p14:tracePt t="53992" x="9920288" y="1133475"/>
          <p14:tracePt t="54008" x="9920288" y="1108075"/>
          <p14:tracePt t="54025" x="9920288" y="1089025"/>
          <p14:tracePt t="54042" x="9929813" y="1054100"/>
          <p14:tracePt t="54058" x="9947275" y="1017588"/>
          <p14:tracePt t="54075" x="9947275" y="990600"/>
          <p14:tracePt t="54092" x="9947275" y="955675"/>
          <p14:tracePt t="54108" x="9956800" y="901700"/>
          <p14:tracePt t="54125" x="9956800" y="839788"/>
          <p14:tracePt t="54142" x="9939338" y="795338"/>
          <p14:tracePt t="54158" x="9902825" y="758825"/>
          <p14:tracePt t="54175" x="9867900" y="723900"/>
          <p14:tracePt t="54192" x="9813925" y="704850"/>
          <p14:tracePt t="54208" x="9777413" y="696913"/>
          <p14:tracePt t="54225" x="9742488" y="696913"/>
          <p14:tracePt t="54242" x="9715500" y="696913"/>
          <p14:tracePt t="54258" x="9705975" y="704850"/>
          <p14:tracePt t="54275" x="9680575" y="723900"/>
          <p14:tracePt t="54292" x="9661525" y="750888"/>
          <p14:tracePt t="54309" x="9634538" y="776288"/>
          <p14:tracePt t="54325" x="9617075" y="830263"/>
          <p14:tracePt t="54342" x="9609138" y="874713"/>
          <p14:tracePt t="54359" x="9609138" y="955675"/>
          <p14:tracePt t="54375" x="9634538" y="1017588"/>
          <p14:tracePt t="54392" x="9644063" y="1081088"/>
          <p14:tracePt t="54409" x="9671050" y="1125538"/>
          <p14:tracePt t="54425" x="9705975" y="1196975"/>
          <p14:tracePt t="54442" x="9759950" y="1258888"/>
          <p14:tracePt t="54459" x="9894888" y="1330325"/>
          <p14:tracePt t="54475" x="9983788" y="1384300"/>
          <p14:tracePt t="54492" x="10082213" y="1428750"/>
          <p14:tracePt t="54509" x="10161588" y="1473200"/>
          <p14:tracePt t="54526" x="10233025" y="1473200"/>
          <p14:tracePt t="54542" x="10242550" y="1473200"/>
          <p14:tracePt t="54559" x="10277475" y="1465263"/>
          <p14:tracePt t="54575" x="10304463" y="1411288"/>
          <p14:tracePt t="54592" x="10313988" y="1366838"/>
          <p14:tracePt t="54609" x="10313988" y="1295400"/>
          <p14:tracePt t="54626" x="10313988" y="1223963"/>
          <p14:tracePt t="54642" x="10313988" y="1152525"/>
          <p14:tracePt t="54659" x="10313988" y="1108075"/>
          <p14:tracePt t="54675" x="10313988" y="1054100"/>
          <p14:tracePt t="54692" x="10296525" y="1017588"/>
          <p14:tracePt t="54709" x="10296525" y="1000125"/>
          <p14:tracePt t="54726" x="10296525" y="990600"/>
          <p14:tracePt t="54782" x="10287000" y="982663"/>
          <p14:tracePt t="54838" x="10277475" y="982663"/>
          <p14:tracePt t="54870" x="10269538" y="990600"/>
          <p14:tracePt t="54886" x="10260013" y="990600"/>
          <p14:tracePt t="54894" x="10260013" y="1009650"/>
          <p14:tracePt t="54902" x="10242550" y="1027113"/>
          <p14:tracePt t="54918" x="10242550" y="1036638"/>
          <p14:tracePt t="54926" x="10242550" y="1044575"/>
          <p14:tracePt t="54942" x="10242550" y="1054100"/>
          <p14:tracePt t="54959" x="10233025" y="1062038"/>
          <p14:tracePt t="54976" x="10225088" y="1071563"/>
          <p14:tracePt t="55150" x="10215563" y="1071563"/>
          <p14:tracePt t="55158" x="10215563" y="1081088"/>
          <p14:tracePt t="55238" x="10198100" y="1081088"/>
          <p14:tracePt t="55334" x="10188575" y="1081088"/>
          <p14:tracePt t="55470" x="10171113" y="1081088"/>
          <p14:tracePt t="55822" x="10171113" y="1098550"/>
          <p14:tracePt t="55830" x="10161588" y="1152525"/>
          <p14:tracePt t="55839" x="10153650" y="1241425"/>
          <p14:tracePt t="55846" x="10144125" y="1339850"/>
          <p14:tracePt t="55860" x="10117138" y="1446213"/>
          <p14:tracePt t="55877" x="10090150" y="1660525"/>
          <p14:tracePt t="55893" x="10045700" y="1874838"/>
          <p14:tracePt t="55910" x="9929813" y="2268538"/>
          <p14:tracePt t="55927" x="9875838" y="2660650"/>
          <p14:tracePt t="55943" x="9777413" y="3044825"/>
          <p14:tracePt t="55960" x="9698038" y="3313113"/>
          <p14:tracePt t="55977" x="9634538" y="3544888"/>
          <p14:tracePt t="55993" x="9599613" y="3714750"/>
          <p14:tracePt t="56010" x="9590088" y="3795713"/>
          <p14:tracePt t="56027" x="9582150" y="3822700"/>
          <p14:tracePt t="56043" x="9572625" y="3840163"/>
          <p14:tracePt t="56060" x="9545638" y="3857625"/>
          <p14:tracePt t="56077" x="9518650" y="3867150"/>
          <p14:tracePt t="56093" x="9510713" y="3875088"/>
          <p14:tracePt t="56110" x="9510713" y="3902075"/>
          <p14:tracePt t="56127" x="9510713" y="3911600"/>
          <p14:tracePt t="56143" x="9501188" y="3938588"/>
          <p14:tracePt t="56160" x="9483725" y="3965575"/>
          <p14:tracePt t="56177" x="9483725" y="4010025"/>
          <p14:tracePt t="56193" x="9483725" y="4125913"/>
          <p14:tracePt t="56210" x="9483725" y="4197350"/>
          <p14:tracePt t="56227" x="9545638" y="4241800"/>
          <p14:tracePt t="56244" x="9653588" y="4251325"/>
          <p14:tracePt t="56260" x="9732963" y="4268788"/>
          <p14:tracePt t="56277" x="9759950" y="4276725"/>
          <p14:tracePt t="56294" x="9777413" y="4276725"/>
          <p14:tracePt t="56310" x="9796463" y="4276725"/>
          <p14:tracePt t="56343" x="9804400" y="4276725"/>
          <p14:tracePt t="56360" x="9813925" y="4276725"/>
          <p14:tracePt t="56391" x="9823450" y="4276725"/>
          <p14:tracePt t="56446" x="9831388" y="4276725"/>
          <p14:tracePt t="56550" x="9840913" y="4276725"/>
          <p14:tracePt t="61409" x="9858375" y="4276725"/>
          <p14:tracePt t="61417" x="9894888" y="4268788"/>
          <p14:tracePt t="61425" x="9920288" y="4259263"/>
          <p14:tracePt t="61433" x="9966325" y="4232275"/>
          <p14:tracePt t="61449" x="9983788" y="4232275"/>
          <p14:tracePt t="61609" x="9974263" y="4232275"/>
          <p14:tracePt t="61617" x="9902825" y="4224338"/>
          <p14:tracePt t="61625" x="9777413" y="4214813"/>
          <p14:tracePt t="61633" x="9644063" y="4187825"/>
          <p14:tracePt t="61648" x="9474200" y="4187825"/>
          <p14:tracePt t="61665" x="9117013" y="4197350"/>
          <p14:tracePt t="61682" x="9028113" y="4241800"/>
          <p14:tracePt t="61698" x="9010650" y="4241800"/>
          <p14:tracePt t="61969" x="9010650" y="4259263"/>
          <p14:tracePt t="61977" x="9045575" y="4295775"/>
          <p14:tracePt t="61985" x="9109075" y="4348163"/>
          <p14:tracePt t="61999" x="9188450" y="4419600"/>
          <p14:tracePt t="62015" x="9340850" y="4554538"/>
          <p14:tracePt t="62032" x="9491663" y="4660900"/>
          <p14:tracePt t="62049" x="9563100" y="4697413"/>
          <p14:tracePt t="62065" x="9626600" y="4732338"/>
          <p14:tracePt t="62082" x="9644063" y="4751388"/>
          <p14:tracePt t="62099" x="9653588" y="4776788"/>
          <p14:tracePt t="62115" x="9653588" y="4822825"/>
          <p14:tracePt t="62132" x="9634538" y="4911725"/>
          <p14:tracePt t="62149" x="9617075" y="4991100"/>
          <p14:tracePt t="62165" x="9609138" y="5054600"/>
          <p14:tracePt t="62182" x="9609138" y="5081588"/>
          <p14:tracePt t="62199" x="9590088" y="5116513"/>
          <p14:tracePt t="62215" x="9555163" y="5187950"/>
          <p14:tracePt t="62232" x="9537700" y="5224463"/>
          <p14:tracePt t="62248" x="9466263" y="5259388"/>
          <p14:tracePt t="62250" x="9439275" y="5295900"/>
          <p14:tracePt t="62265" x="9367838" y="5340350"/>
          <p14:tracePt t="62282" x="9296400" y="5375275"/>
          <p14:tracePt t="62299" x="9251950" y="5402263"/>
          <p14:tracePt t="62315" x="9232900" y="5419725"/>
          <p14:tracePt t="62332" x="9215438" y="5438775"/>
          <p14:tracePt t="62349" x="9188450" y="5446713"/>
          <p14:tracePt t="62365" x="9161463" y="5446713"/>
          <p14:tracePt t="62382" x="9144000" y="5446713"/>
          <p14:tracePt t="62399" x="9134475" y="5446713"/>
          <p14:tracePt t="62506" x="9134475" y="5438775"/>
          <p14:tracePt t="62513" x="9134475" y="5419725"/>
          <p14:tracePt t="62529" x="9134475" y="5411788"/>
          <p14:tracePt t="62625" x="9134475" y="5402263"/>
          <p14:tracePt t="62641" x="9134475" y="5384800"/>
          <p14:tracePt t="62658" x="9126538" y="5367338"/>
          <p14:tracePt t="62665" x="9126538" y="5348288"/>
          <p14:tracePt t="62673" x="9109075" y="5322888"/>
          <p14:tracePt t="62682" x="9109075" y="5313363"/>
          <p14:tracePt t="62699" x="9099550" y="5295900"/>
          <p14:tracePt t="62716" x="9099550" y="5286375"/>
          <p14:tracePt t="62978" x="9099550" y="5276850"/>
          <p14:tracePt t="62994" x="9099550" y="5268913"/>
          <p14:tracePt t="63010" x="9090025" y="5268913"/>
          <p14:tracePt t="63106" x="9090025" y="5259388"/>
          <p14:tracePt t="63130" x="9090025" y="5251450"/>
          <p14:tracePt t="63138" x="9090025" y="5241925"/>
          <p14:tracePt t="63282" x="9090025" y="5232400"/>
          <p14:tracePt t="63314" x="9090025" y="5224463"/>
          <p14:tracePt t="63698" x="9082088" y="5214938"/>
          <p14:tracePt t="63706" x="9055100" y="5224463"/>
          <p14:tracePt t="63716" x="9010650" y="5232400"/>
          <p14:tracePt t="63733" x="8867775" y="5286375"/>
          <p14:tracePt t="63750" x="8582025" y="5384800"/>
          <p14:tracePt t="63766" x="8215313" y="5545138"/>
          <p14:tracePt t="63783" x="7966075" y="5653088"/>
          <p14:tracePt t="63800" x="7796213" y="5751513"/>
          <p14:tracePt t="63817" x="7732713" y="5786438"/>
          <p14:tracePt t="63833" x="7705725" y="5803900"/>
          <p14:tracePt t="63850" x="7680325" y="5813425"/>
          <p14:tracePt t="63867" x="7653338" y="5813425"/>
          <p14:tracePt t="63883" x="7634288" y="5813425"/>
          <p14:tracePt t="63954" x="7626350" y="5813425"/>
          <p14:tracePt t="63962" x="7616825" y="5813425"/>
          <p14:tracePt t="63970" x="7608888" y="5813425"/>
          <p14:tracePt t="63983" x="7599363" y="5813425"/>
          <p14:tracePt t="64000" x="7572375" y="5813425"/>
          <p14:tracePt t="64017" x="7554913" y="5813425"/>
          <p14:tracePt t="64034" x="7537450" y="5813425"/>
          <p14:tracePt t="64050" x="7527925" y="5803900"/>
          <p14:tracePt t="64067" x="7527925" y="5795963"/>
          <p14:tracePt t="64083" x="7527925" y="5776913"/>
          <p14:tracePt t="64100" x="7537450" y="5751513"/>
          <p14:tracePt t="64117" x="7562850" y="5724525"/>
          <p14:tracePt t="64134" x="7589838" y="5697538"/>
          <p14:tracePt t="64150" x="7616825" y="5688013"/>
          <p14:tracePt t="64167" x="7634288" y="5670550"/>
          <p14:tracePt t="64184" x="7653338" y="5653088"/>
          <p14:tracePt t="64200" x="7661275" y="5643563"/>
          <p14:tracePt t="64217" x="7680325" y="5634038"/>
          <p14:tracePt t="64234" x="7697788" y="5634038"/>
          <p14:tracePt t="64235" x="7705725" y="5634038"/>
          <p14:tracePt t="64250" x="7751763" y="5616575"/>
          <p14:tracePt t="64267" x="7796213" y="5599113"/>
          <p14:tracePt t="64284" x="7848600" y="5572125"/>
          <p14:tracePt t="64300" x="7894638" y="5545138"/>
          <p14:tracePt t="64317" x="7920038" y="5537200"/>
          <p14:tracePt t="64334" x="7947025" y="5537200"/>
          <p14:tracePt t="64351" x="7956550" y="5537200"/>
          <p14:tracePt t="64367" x="8001000" y="5537200"/>
          <p14:tracePt t="64384" x="8027988" y="5537200"/>
          <p14:tracePt t="64400" x="8072438" y="5527675"/>
          <p14:tracePt t="64417" x="8108950" y="5518150"/>
          <p14:tracePt t="64434" x="8116888" y="5510213"/>
          <p14:tracePt t="64451" x="8126413" y="5510213"/>
          <p14:tracePt t="64467" x="8134350" y="5510213"/>
          <p14:tracePt t="64484" x="8161338" y="5500688"/>
          <p14:tracePt t="64501" x="8170863" y="5500688"/>
          <p14:tracePt t="64517" x="8180388" y="5500688"/>
          <p14:tracePt t="64551" x="8188325" y="5500688"/>
          <p14:tracePt t="64787" x="8197850" y="5500688"/>
          <p14:tracePt t="64795" x="8232775" y="5483225"/>
          <p14:tracePt t="64803" x="8323263" y="5473700"/>
          <p14:tracePt t="64818" x="8429625" y="5465763"/>
          <p14:tracePt t="64834" x="8956675" y="5429250"/>
          <p14:tracePt t="64851" x="9161463" y="5402263"/>
          <p14:tracePt t="64868" x="9215438" y="5384800"/>
          <p14:tracePt t="64884" x="9224963" y="5375275"/>
          <p14:tracePt t="64901" x="9232900" y="5367338"/>
          <p14:tracePt t="64918" x="9277350" y="5348288"/>
          <p14:tracePt t="64934" x="9331325" y="5340350"/>
          <p14:tracePt t="64951" x="9385300" y="5340350"/>
          <p14:tracePt t="64968" x="9420225" y="5322888"/>
          <p14:tracePt t="64984" x="9456738" y="5322888"/>
          <p14:tracePt t="65001" x="9474200" y="5313363"/>
          <p14:tracePt t="65066" x="9474200" y="5295900"/>
          <p14:tracePt t="65074" x="9474200" y="5268913"/>
          <p14:tracePt t="65084" x="9474200" y="5251450"/>
          <p14:tracePt t="65101" x="9474200" y="5197475"/>
          <p14:tracePt t="65118" x="9483725" y="5160963"/>
          <p14:tracePt t="65187" x="9483725" y="5153025"/>
          <p14:tracePt t="65203" x="9456738" y="5153025"/>
          <p14:tracePt t="65211" x="9439275" y="5153025"/>
          <p14:tracePt t="65219" x="9429750" y="5160963"/>
          <p14:tracePt t="65235" x="9402763" y="5170488"/>
          <p14:tracePt t="65251" x="9394825" y="5170488"/>
          <p14:tracePt t="65291" x="9385300" y="5170488"/>
          <p14:tracePt t="65315" x="9375775" y="5170488"/>
          <p14:tracePt t="65339" x="9367838" y="5170488"/>
          <p14:tracePt t="65347" x="9358313" y="5170488"/>
          <p14:tracePt t="65355" x="9348788" y="5170488"/>
          <p14:tracePt t="65368" x="9340850" y="5170488"/>
          <p14:tracePt t="65385" x="9313863" y="5170488"/>
          <p14:tracePt t="65401" x="9304338" y="5170488"/>
          <p14:tracePt t="65418" x="9286875" y="5170488"/>
          <p14:tracePt t="65459" x="9277350" y="5170488"/>
          <p14:tracePt t="65475" x="9269413" y="5170488"/>
          <p14:tracePt t="65555" x="9259888" y="5187950"/>
          <p14:tracePt t="65579" x="9251950" y="5187950"/>
          <p14:tracePt t="65595" x="9232900" y="5187950"/>
          <p14:tracePt t="65603" x="9232900" y="5197475"/>
          <p14:tracePt t="65627" x="9224963" y="5197475"/>
          <p14:tracePt t="65659" x="9215438" y="5197475"/>
          <p14:tracePt t="65675" x="9205913" y="5214938"/>
          <p14:tracePt t="66067" x="9197975" y="5214938"/>
          <p14:tracePt t="66163" x="9188450" y="5214938"/>
          <p14:tracePt t="66171" x="9180513" y="5214938"/>
          <p14:tracePt t="66179" x="9153525" y="5232400"/>
          <p14:tracePt t="66187" x="9134475" y="5241925"/>
          <p14:tracePt t="66202" x="9117013" y="5259388"/>
          <p14:tracePt t="66219" x="9072563" y="5303838"/>
          <p14:tracePt t="66235" x="9045575" y="5330825"/>
          <p14:tracePt t="66252" x="9037638" y="5340350"/>
          <p14:tracePt t="66269" x="9018588" y="5348288"/>
          <p14:tracePt t="66379" x="9018588" y="5340350"/>
          <p14:tracePt t="66395" x="9028113" y="5330825"/>
          <p14:tracePt t="66403" x="9028113" y="5322888"/>
          <p14:tracePt t="66507" x="9028113" y="5303838"/>
          <p14:tracePt t="66515" x="9010650" y="5303838"/>
          <p14:tracePt t="66523" x="8974138" y="5303838"/>
          <p14:tracePt t="66536" x="8947150" y="5295900"/>
          <p14:tracePt t="66552" x="8875713" y="5286375"/>
          <p14:tracePt t="66569" x="8848725" y="5286375"/>
          <p14:tracePt t="66586" x="8823325" y="5286375"/>
          <p14:tracePt t="66619" x="8804275" y="5286375"/>
          <p14:tracePt t="66636" x="8786813" y="5295900"/>
          <p14:tracePt t="66652" x="8777288" y="5303838"/>
          <p14:tracePt t="66669" x="8759825" y="5330825"/>
          <p14:tracePt t="66686" x="8751888" y="5340350"/>
          <p14:tracePt t="66702" x="8742363" y="5348288"/>
          <p14:tracePt t="66719" x="8732838" y="5367338"/>
          <p14:tracePt t="66736" x="8732838" y="5375275"/>
          <p14:tracePt t="66752" x="8732838" y="5402263"/>
          <p14:tracePt t="66769" x="8751888" y="5429250"/>
          <p14:tracePt t="66786" x="8777288" y="5438775"/>
          <p14:tracePt t="66803" x="8796338" y="5456238"/>
          <p14:tracePt t="66819" x="8831263" y="5465763"/>
          <p14:tracePt t="66836" x="8848725" y="5473700"/>
          <p14:tracePt t="66852" x="8867775" y="5473700"/>
          <p14:tracePt t="66869" x="8902700" y="5500688"/>
          <p14:tracePt t="66886" x="8983663" y="5527675"/>
          <p14:tracePt t="66903" x="9072563" y="5562600"/>
          <p14:tracePt t="66919" x="9170988" y="5608638"/>
          <p14:tracePt t="66936" x="9251950" y="5626100"/>
          <p14:tracePt t="66953" x="9313863" y="5653088"/>
          <p14:tracePt t="66969" x="9375775" y="5653088"/>
          <p14:tracePt t="66986" x="9456738" y="5653088"/>
          <p14:tracePt t="67003" x="9510713" y="5653088"/>
          <p14:tracePt t="67019" x="9563100" y="5653088"/>
          <p14:tracePt t="67036" x="9572625" y="5643563"/>
          <p14:tracePt t="67053" x="9582150" y="5643563"/>
          <p14:tracePt t="67069" x="9590088" y="5626100"/>
          <p14:tracePt t="67086" x="9599613" y="5589588"/>
          <p14:tracePt t="67103" x="9617075" y="5562600"/>
          <p14:tracePt t="67119" x="9634538" y="5545138"/>
          <p14:tracePt t="67136" x="9653588" y="5510213"/>
          <p14:tracePt t="67153" x="9653588" y="5483225"/>
          <p14:tracePt t="67169" x="9653588" y="5465763"/>
          <p14:tracePt t="67186" x="9661525" y="5456238"/>
          <p14:tracePt t="67203" x="9680575" y="5438775"/>
          <p14:tracePt t="67220" x="9680575" y="5429250"/>
          <p14:tracePt t="67236" x="9680575" y="5419725"/>
          <p14:tracePt t="67253" x="9680575" y="5411788"/>
          <p14:tracePt t="67269" x="9671050" y="5394325"/>
          <p14:tracePt t="67286" x="9661525" y="5384800"/>
          <p14:tracePt t="67303" x="9644063" y="5375275"/>
          <p14:tracePt t="67320" x="9634538" y="5367338"/>
          <p14:tracePt t="67336" x="9626600" y="5357813"/>
          <p14:tracePt t="67372" x="9617075" y="5348288"/>
          <p14:tracePt t="67412" x="9609138" y="5348288"/>
          <p14:tracePt t="67428" x="9599613" y="5348288"/>
          <p14:tracePt t="67436" x="9590088" y="5348288"/>
          <p14:tracePt t="67444" x="9582150" y="5348288"/>
          <p14:tracePt t="67460" x="9572625" y="5348288"/>
          <p14:tracePt t="67492" x="9555163" y="5348288"/>
          <p14:tracePt t="67612" x="9545638" y="5348288"/>
          <p14:tracePt t="67660" x="9528175" y="5348288"/>
          <p14:tracePt t="67676" x="9518650" y="5348288"/>
          <p14:tracePt t="67684" x="9501188" y="5348288"/>
          <p14:tracePt t="67700" x="9491663" y="5348288"/>
          <p14:tracePt t="67708" x="9447213" y="5357813"/>
          <p14:tracePt t="67720" x="9429750" y="5367338"/>
          <p14:tracePt t="67737" x="9385300" y="5375275"/>
          <p14:tracePt t="67753" x="9367838" y="5375275"/>
          <p14:tracePt t="67770" x="9358313" y="5375275"/>
          <p14:tracePt t="67996" x="9358313" y="5367338"/>
          <p14:tracePt t="68020" x="9358313" y="5348288"/>
          <p14:tracePt t="68036" x="9367838" y="5340350"/>
          <p14:tracePt t="68052" x="9385300" y="5340350"/>
          <p14:tracePt t="68060" x="9394825" y="5340350"/>
          <p14:tracePt t="68084" x="9402763" y="5330825"/>
          <p14:tracePt t="68108" x="9412288" y="5330825"/>
          <p14:tracePt t="68148" x="9420225" y="5322888"/>
          <p14:tracePt t="68164" x="9420225" y="5313363"/>
          <p14:tracePt t="68172" x="9429750" y="5313363"/>
          <p14:tracePt t="68180" x="9439275" y="5303838"/>
          <p14:tracePt t="68196" x="9447213" y="5295900"/>
          <p14:tracePt t="68324" x="9447213" y="5286375"/>
          <p14:tracePt t="68332" x="9447213" y="5276850"/>
          <p14:tracePt t="68404" x="9447213" y="5268913"/>
          <p14:tracePt t="68452" x="9447213" y="5259388"/>
          <p14:tracePt t="68468" x="9447213" y="5251450"/>
          <p14:tracePt t="68484" x="9447213" y="5241925"/>
          <p14:tracePt t="68516" x="9456738" y="5241925"/>
          <p14:tracePt t="68588" x="9466263" y="5232400"/>
          <p14:tracePt t="68612" x="9474200" y="5232400"/>
          <p14:tracePt t="68628" x="9491663" y="5224463"/>
          <p14:tracePt t="68692" x="9491663" y="5214938"/>
          <p14:tracePt t="68756" x="9491663" y="5205413"/>
          <p14:tracePt t="68780" x="9491663" y="5197475"/>
          <p14:tracePt t="68908" x="9491663" y="5187950"/>
          <p14:tracePt t="68940" x="9483725" y="5187950"/>
          <p14:tracePt t="70189" x="9491663" y="5205413"/>
          <p14:tracePt t="70197" x="9501188" y="5224463"/>
          <p14:tracePt t="70206" x="9537700" y="5232400"/>
          <p14:tracePt t="70222" x="9590088" y="5268913"/>
          <p14:tracePt t="70239" x="9732963" y="5313363"/>
          <p14:tracePt t="70256" x="9885363" y="5348288"/>
          <p14:tracePt t="70272" x="9929813" y="5357813"/>
          <p14:tracePt t="70289" x="9947275" y="5357813"/>
          <p14:tracePt t="70322" x="9956800" y="5357813"/>
          <p14:tracePt t="70339" x="9974263" y="5367338"/>
          <p14:tracePt t="70356" x="9991725" y="5384800"/>
          <p14:tracePt t="70372" x="10045700" y="5419725"/>
          <p14:tracePt t="70389" x="10109200" y="5465763"/>
          <p14:tracePt t="70406" x="10144125" y="5483225"/>
          <p14:tracePt t="70422" x="10171113" y="5491163"/>
          <p14:tracePt t="70439" x="10188575" y="5500688"/>
          <p14:tracePt t="70456" x="10242550" y="5527675"/>
          <p14:tracePt t="70472" x="10323513" y="5545138"/>
          <p14:tracePt t="70489" x="10385425" y="5554663"/>
          <p14:tracePt t="70506" x="10402888" y="5562600"/>
          <p14:tracePt t="70539" x="10412413" y="5562600"/>
          <p14:tracePt t="70597" x="10420350" y="5562600"/>
          <p14:tracePt t="70613" x="10420350" y="5554663"/>
          <p14:tracePt t="71117" x="10420350" y="5545138"/>
          <p14:tracePt t="71125" x="10394950" y="5537200"/>
          <p14:tracePt t="71134" x="10348913" y="5527675"/>
          <p14:tracePt t="71141" x="10260013" y="5500688"/>
          <p14:tracePt t="71156" x="10153650" y="5465763"/>
          <p14:tracePt t="71173" x="9875838" y="5375275"/>
          <p14:tracePt t="71189" x="9796463" y="5367338"/>
          <p14:tracePt t="71206" x="9769475" y="5357813"/>
          <p14:tracePt t="71270" x="9759950" y="5357813"/>
          <p14:tracePt t="71301" x="9752013" y="5357813"/>
          <p14:tracePt t="71309" x="9742488" y="5357813"/>
          <p14:tracePt t="71317" x="9732963" y="5357813"/>
          <p14:tracePt t="71325" x="9715500" y="5357813"/>
          <p14:tracePt t="71340" x="9698038" y="5357813"/>
          <p14:tracePt t="71356" x="9644063" y="5357813"/>
          <p14:tracePt t="71373" x="9545638" y="5357813"/>
          <p14:tracePt t="71390" x="9456738" y="5330825"/>
          <p14:tracePt t="71406" x="9385300" y="5322888"/>
          <p14:tracePt t="71423" x="9340850" y="5322888"/>
          <p14:tracePt t="71566" x="9340850" y="5313363"/>
          <p14:tracePt t="71574" x="9340850" y="5303838"/>
          <p14:tracePt t="71606" x="9340850" y="5295900"/>
          <p14:tracePt t="71678" x="9331325" y="5276850"/>
          <p14:tracePt t="71686" x="9323388" y="5268913"/>
          <p14:tracePt t="71694" x="9304338" y="5259388"/>
          <p14:tracePt t="71707" x="9304338" y="5251450"/>
          <p14:tracePt t="71774" x="9304338" y="5241925"/>
          <p14:tracePt t="71798" x="9313863" y="5241925"/>
          <p14:tracePt t="71806" x="9323388" y="5241925"/>
          <p14:tracePt t="71814" x="9331325" y="5241925"/>
          <p14:tracePt t="71823" x="9331325" y="5251450"/>
          <p14:tracePt t="71902" x="9331325" y="5259388"/>
          <p14:tracePt t="72190" x="9323388" y="5259388"/>
          <p14:tracePt t="72342" x="9313863" y="5259388"/>
          <p14:tracePt t="72582" x="9304338" y="5259388"/>
          <p14:tracePt t="72622" x="9296400" y="5268913"/>
          <p14:tracePt t="73158" x="9286875" y="5268913"/>
          <p14:tracePt t="73166" x="9277350" y="5268913"/>
          <p14:tracePt t="73175" x="9269413" y="5268913"/>
          <p14:tracePt t="73191" x="9251950" y="5276850"/>
          <p14:tracePt t="73783" x="9251950" y="5286375"/>
          <p14:tracePt t="73799" x="9251950" y="5295900"/>
          <p14:tracePt t="74207" x="9242425" y="5303838"/>
          <p14:tracePt t="74735" x="9251950" y="5313363"/>
          <p14:tracePt t="74743" x="9259888" y="5322888"/>
          <p14:tracePt t="74767" x="9259888" y="5340350"/>
          <p14:tracePt t="74775" x="9232900" y="5367338"/>
          <p14:tracePt t="74783" x="9215438" y="5367338"/>
          <p14:tracePt t="74793" x="9197975" y="5367338"/>
          <p14:tracePt t="74903" x="9197975" y="5340350"/>
          <p14:tracePt t="74911" x="9197975" y="5303838"/>
          <p14:tracePt t="74919" x="9197975" y="5276850"/>
          <p14:tracePt t="74927" x="9180513" y="5259388"/>
          <p14:tracePt t="74943" x="9099550" y="5170488"/>
          <p14:tracePt t="74960" x="8966200" y="4991100"/>
          <p14:tracePt t="74976" x="8867775" y="4813300"/>
          <p14:tracePt t="74993" x="8732838" y="4491038"/>
          <p14:tracePt t="75009" x="8572500" y="4143375"/>
          <p14:tracePt t="75026" x="8412163" y="3786188"/>
          <p14:tracePt t="75043" x="8197850" y="3384550"/>
          <p14:tracePt t="75060" x="7966075" y="3000375"/>
          <p14:tracePt t="75076" x="7751763" y="2643188"/>
          <p14:tracePt t="75093" x="7562850" y="2393950"/>
          <p14:tracePt t="75109" x="7439025" y="2241550"/>
          <p14:tracePt t="75126" x="7375525" y="2089150"/>
          <p14:tracePt t="75143" x="7277100" y="1938338"/>
          <p14:tracePt t="75160" x="7153275" y="1830388"/>
          <p14:tracePt t="75176" x="7018338" y="1768475"/>
          <p14:tracePt t="75193" x="6823075" y="1731963"/>
          <p14:tracePt t="75210" x="6599238" y="1704975"/>
          <p14:tracePt t="75226" x="6269038" y="1704975"/>
          <p14:tracePt t="75243" x="5616575" y="1785938"/>
          <p14:tracePt t="75260" x="4724400" y="1901825"/>
          <p14:tracePt t="75276" x="3660775" y="2044700"/>
          <p14:tracePt t="75293" x="2357438" y="2232025"/>
          <p14:tracePt t="75310" x="857250" y="2473325"/>
          <p14:tracePt t="75326" x="0" y="2741613"/>
          <p14:tracePt t="75343" x="0" y="3224213"/>
          <p14:tracePt t="75360" x="0" y="3419475"/>
          <p14:tracePt t="75376" x="26988" y="3589338"/>
          <p14:tracePt t="75393" x="169863" y="3884613"/>
          <p14:tracePt t="75410" x="384175" y="4241800"/>
          <p14:tracePt t="75426" x="588963" y="4537075"/>
          <p14:tracePt t="75443" x="866775" y="4813300"/>
          <p14:tracePt t="75460" x="1196975" y="5045075"/>
          <p14:tracePt t="75476" x="1393825" y="5187950"/>
          <p14:tracePt t="75493" x="1554163" y="5357813"/>
          <p14:tracePt t="75510" x="1731963" y="5473700"/>
          <p14:tracePt t="75527" x="1911350" y="5537200"/>
          <p14:tracePt t="75543" x="2224088" y="5634038"/>
          <p14:tracePt t="75560" x="2625725" y="5803900"/>
          <p14:tracePt t="75577" x="3071813" y="6054725"/>
          <p14:tracePt t="75593" x="3705225" y="6500813"/>
          <p14:tracePt t="75610" x="4367213" y="6848475"/>
          <p14:tracePt t="75627" x="4946650" y="6848475"/>
          <p14:tracePt t="75643" x="5456238" y="6848475"/>
          <p14:tracePt t="75660" x="5803900" y="6848475"/>
          <p14:tracePt t="75677" x="6340475" y="6848475"/>
          <p14:tracePt t="75693" x="7116763" y="6848475"/>
          <p14:tracePt t="75710" x="8010525" y="6848475"/>
          <p14:tracePt t="75727" x="8705850" y="6848475"/>
          <p14:tracePt t="75744" x="9055100" y="6848475"/>
          <p14:tracePt t="75760" x="9090025" y="6848475"/>
          <p14:tracePt t="75777" x="9099550" y="6848475"/>
          <p14:tracePt t="75810" x="9055100" y="6848475"/>
          <p14:tracePt t="75827" x="8991600" y="6848475"/>
          <p14:tracePt t="75844" x="8875713" y="6848475"/>
          <p14:tracePt t="75860" x="8732838" y="6848475"/>
          <p14:tracePt t="75877" x="8589963" y="6848475"/>
          <p14:tracePt t="75894" x="8474075" y="6848475"/>
          <p14:tracePt t="75910" x="8466138" y="6848475"/>
          <p14:tracePt t="75927" x="8572500" y="6848475"/>
          <p14:tracePt t="75944" x="8885238" y="6848475"/>
          <p14:tracePt t="75960" x="9018588" y="6848475"/>
          <p14:tracePt t="75977" x="9037638" y="6848475"/>
          <p14:tracePt t="75994" x="8966200" y="6848475"/>
          <p14:tracePt t="76010" x="8786813" y="6848475"/>
          <p14:tracePt t="76027" x="8653463" y="6848475"/>
          <p14:tracePt t="76044" x="8518525" y="6786563"/>
          <p14:tracePt t="76060" x="8429625" y="6653213"/>
          <p14:tracePt t="76077" x="8304213" y="6537325"/>
          <p14:tracePt t="76094" x="8126413" y="6384925"/>
          <p14:tracePt t="76110" x="7848600" y="6330950"/>
          <p14:tracePt t="76127" x="7562850" y="6313488"/>
          <p14:tracePt t="76144" x="7269163" y="6313488"/>
          <p14:tracePt t="76161" x="7180263" y="6303963"/>
          <p14:tracePt t="76177" x="7161213" y="6286500"/>
          <p14:tracePt t="76194" x="7153275" y="6232525"/>
          <p14:tracePt t="76211" x="7116763" y="6143625"/>
          <p14:tracePt t="76227" x="7062788" y="6072188"/>
          <p14:tracePt t="76244" x="6848475" y="5965825"/>
          <p14:tracePt t="76261" x="6402388" y="5938838"/>
          <p14:tracePt t="76277" x="5840413" y="5840413"/>
          <p14:tracePt t="76294" x="5626100" y="5626100"/>
          <p14:tracePt t="76311" x="5616575" y="5419725"/>
          <p14:tracePt t="76327" x="5545138" y="5126038"/>
          <p14:tracePt t="76344" x="5483225" y="4965700"/>
          <p14:tracePt t="76361" x="5446713" y="4840288"/>
          <p14:tracePt t="76377" x="5411788" y="4751388"/>
          <p14:tracePt t="76394" x="5330825" y="4652963"/>
          <p14:tracePt t="76411" x="5160963" y="4491038"/>
          <p14:tracePt t="76427" x="4822825" y="4179888"/>
          <p14:tracePt t="76444" x="4446588" y="3803650"/>
          <p14:tracePt t="76461" x="4037013" y="3286125"/>
          <p14:tracePt t="76478" x="3751263" y="2544763"/>
          <p14:tracePt t="76494" x="3633788" y="1581150"/>
          <p14:tracePt t="76511" x="3616325" y="588963"/>
          <p14:tracePt t="76527" x="3581400" y="0"/>
          <p14:tracePt t="76560" x="3571875" y="0"/>
          <p14:tracePt t="76600" x="3562350" y="0"/>
          <p14:tracePt t="76704" x="3581400" y="0"/>
          <p14:tracePt t="76736" x="3589338" y="0"/>
          <p14:tracePt t="76752" x="3562350" y="26988"/>
          <p14:tracePt t="76760" x="3473450" y="80963"/>
          <p14:tracePt t="76768" x="3357563" y="152400"/>
          <p14:tracePt t="76778" x="3125788" y="268288"/>
          <p14:tracePt t="76794" x="2571750" y="500063"/>
          <p14:tracePt t="76811" x="1973263" y="731838"/>
          <p14:tracePt t="76828" x="1847850" y="839788"/>
          <p14:tracePt t="76844" x="1847850" y="1017588"/>
          <p14:tracePt t="76861" x="1847850" y="1214438"/>
          <p14:tracePt t="76878" x="1847850" y="1419225"/>
          <p14:tracePt t="76894" x="1795463" y="1608138"/>
          <p14:tracePt t="76911" x="1751013" y="1751013"/>
          <p14:tracePt t="76928" x="1670050" y="1919288"/>
          <p14:tracePt t="76944" x="1660525" y="1982788"/>
          <p14:tracePt t="76961" x="1652588" y="2036763"/>
          <p14:tracePt t="76978" x="1652588" y="2108200"/>
          <p14:tracePt t="76995" x="1670050" y="2187575"/>
          <p14:tracePt t="77011" x="1714500" y="2295525"/>
          <p14:tracePt t="77028" x="1768475" y="2393950"/>
          <p14:tracePt t="77045" x="1812925" y="2446338"/>
          <p14:tracePt t="77061" x="1884363" y="2500313"/>
          <p14:tracePt t="77078" x="1911350" y="2500313"/>
          <p14:tracePt t="77094" x="1938338" y="2500313"/>
          <p14:tracePt t="77111" x="1946275" y="2500313"/>
          <p14:tracePt t="77128" x="1946275" y="2438400"/>
          <p14:tracePt t="77145" x="1938338" y="2366963"/>
          <p14:tracePt t="77161" x="1884363" y="2312988"/>
          <p14:tracePt t="77178" x="1714500" y="2214563"/>
          <p14:tracePt t="77195" x="1554163" y="2098675"/>
          <p14:tracePt t="77211" x="1393825" y="1928813"/>
          <p14:tracePt t="77228" x="1250950" y="1751013"/>
          <p14:tracePt t="77245" x="1187450" y="1643063"/>
          <p14:tracePt t="77261" x="1160463" y="1598613"/>
          <p14:tracePt t="77278" x="1152525" y="1589088"/>
          <p14:tracePt t="77295" x="1143000" y="1581150"/>
          <p14:tracePt t="77312" x="1133475" y="1562100"/>
          <p14:tracePt t="77328" x="1098550" y="1509713"/>
          <p14:tracePt t="77345" x="1081088" y="1482725"/>
          <p14:tracePt t="77361" x="1081088" y="1473200"/>
          <p14:tracePt t="77378" x="1071563" y="1465263"/>
          <p14:tracePt t="77395" x="1062038" y="1465263"/>
          <p14:tracePt t="77412" x="1054100" y="1473200"/>
          <p14:tracePt t="77428" x="1044575" y="1482725"/>
          <p14:tracePt t="77445" x="1044575" y="1500188"/>
          <p14:tracePt t="77462" x="1044575" y="1509713"/>
          <p14:tracePt t="77496" x="1044575" y="1500188"/>
          <p14:tracePt t="77512" x="1054100" y="1490663"/>
          <p14:tracePt t="77528" x="1054100" y="1473200"/>
          <p14:tracePt t="77545" x="1054100" y="1455738"/>
          <p14:tracePt t="77562" x="1054100" y="1438275"/>
          <p14:tracePt t="77578" x="1054100" y="1419225"/>
          <p14:tracePt t="77595" x="1044575" y="1411288"/>
          <p14:tracePt t="77612" x="1036638" y="1393825"/>
          <p14:tracePt t="77628" x="1027113" y="1374775"/>
          <p14:tracePt t="77662" x="1017588" y="1366838"/>
          <p14:tracePt t="77680" x="1000125" y="1366838"/>
          <p14:tracePt t="77705" x="990600" y="1366838"/>
          <p14:tracePt t="77712" x="973138" y="1357313"/>
          <p14:tracePt t="77729" x="965200" y="1347788"/>
          <p14:tracePt t="77745" x="965200" y="1339850"/>
          <p14:tracePt t="77808" x="955675" y="1339850"/>
          <p14:tracePt t="77825" x="946150" y="1339850"/>
          <p14:tracePt t="77880" x="938213" y="1339850"/>
          <p14:tracePt t="77977" x="938213" y="1347788"/>
          <p14:tracePt t="77985" x="938213" y="1357313"/>
          <p14:tracePt t="77995" x="938213" y="1366838"/>
          <p14:tracePt t="78012" x="938213" y="1374775"/>
          <p14:tracePt t="78080" x="938213" y="1384300"/>
          <p14:tracePt t="78129" x="946150" y="1384300"/>
          <p14:tracePt t="78145" x="955675" y="1393825"/>
          <p14:tracePt t="78153" x="955675" y="1401763"/>
          <p14:tracePt t="78162" x="973138" y="1411288"/>
          <p14:tracePt t="78179" x="982663" y="1419225"/>
          <p14:tracePt t="78195" x="982663" y="1428750"/>
          <p14:tracePt t="78217" x="990600" y="1428750"/>
          <p14:tracePt t="78233" x="1000125" y="1428750"/>
          <p14:tracePt t="78246" x="1009650" y="1428750"/>
          <p14:tracePt t="78262" x="1017588" y="1428750"/>
          <p14:tracePt t="78279" x="1027113" y="1428750"/>
          <p14:tracePt t="78296" x="1044575" y="1428750"/>
          <p14:tracePt t="78313" x="1062038" y="1419225"/>
          <p14:tracePt t="78329" x="1081088" y="1411288"/>
          <p14:tracePt t="78346" x="1089025" y="1411288"/>
          <p14:tracePt t="78362" x="1116013" y="1411288"/>
          <p14:tracePt t="78379" x="1133475" y="1411288"/>
          <p14:tracePt t="78396" x="1169988" y="1411288"/>
          <p14:tracePt t="78412" x="1204913" y="1411288"/>
          <p14:tracePt t="78429" x="1223963" y="1411288"/>
          <p14:tracePt t="78446" x="1268413" y="1411288"/>
          <p14:tracePt t="78505" x="1285875" y="1411288"/>
          <p14:tracePt t="78521" x="1295400" y="1411288"/>
          <p14:tracePt t="78545" x="1303338" y="1411288"/>
          <p14:tracePt t="78585" x="1312863" y="1411288"/>
          <p14:tracePt t="78705" x="1322388" y="1419225"/>
          <p14:tracePt t="78817" x="1322388" y="1428750"/>
          <p14:tracePt t="78857" x="1322388" y="1438275"/>
          <p14:tracePt t="78865" x="1312863" y="1446213"/>
          <p14:tracePt t="78873" x="1295400" y="1465263"/>
          <p14:tracePt t="78881" x="1268413" y="1473200"/>
          <p14:tracePt t="78896" x="1231900" y="1527175"/>
          <p14:tracePt t="78913" x="1231900" y="1625600"/>
          <p14:tracePt t="78930" x="1295400" y="1697038"/>
          <p14:tracePt t="78946" x="1312863" y="1724025"/>
          <p14:tracePt t="78963" x="1312863" y="1731963"/>
          <p14:tracePt t="79281" x="1312863" y="1714500"/>
          <p14:tracePt t="79289" x="1322388" y="1704975"/>
          <p14:tracePt t="79297" x="1330325" y="1697038"/>
          <p14:tracePt t="79313" x="1366838" y="1652588"/>
          <p14:tracePt t="79330" x="1411288" y="1581150"/>
          <p14:tracePt t="79347" x="1482725" y="1500188"/>
          <p14:tracePt t="79364" x="1536700" y="1428750"/>
          <p14:tracePt t="79380" x="1581150" y="1374775"/>
          <p14:tracePt t="79397" x="1616075" y="1347788"/>
          <p14:tracePt t="79413" x="1633538" y="1330325"/>
          <p14:tracePt t="79430" x="1652588" y="1322388"/>
          <p14:tracePt t="79465" x="1660525" y="1322388"/>
          <p14:tracePt t="79480" x="1670050" y="1322388"/>
          <p14:tracePt t="79497" x="1687513" y="1312863"/>
          <p14:tracePt t="79513" x="1731963" y="1303338"/>
          <p14:tracePt t="79530" x="1776413" y="1295400"/>
          <p14:tracePt t="79547" x="1803400" y="1295400"/>
          <p14:tracePt t="79563" x="1812925" y="1285875"/>
          <p14:tracePt t="79580" x="1822450" y="1285875"/>
          <p14:tracePt t="79597" x="1830388" y="1285875"/>
          <p14:tracePt t="79613" x="1884363" y="1285875"/>
          <p14:tracePt t="79630" x="2009775" y="1285875"/>
          <p14:tracePt t="79647" x="2179638" y="1330325"/>
          <p14:tracePt t="79663" x="2374900" y="1374775"/>
          <p14:tracePt t="79680" x="2544763" y="1419225"/>
          <p14:tracePt t="79697" x="2705100" y="1419225"/>
          <p14:tracePt t="79714" x="2741613" y="1419225"/>
          <p14:tracePt t="79730" x="2786063" y="1401763"/>
          <p14:tracePt t="79747" x="2813050" y="1374775"/>
          <p14:tracePt t="79763" x="2830513" y="1347788"/>
          <p14:tracePt t="79780" x="2847975" y="1347788"/>
          <p14:tracePt t="79797" x="2847975" y="1339850"/>
          <p14:tracePt t="79814" x="2874963" y="1312863"/>
          <p14:tracePt t="79830" x="2919413" y="1303338"/>
          <p14:tracePt t="79847" x="3000375" y="1268413"/>
          <p14:tracePt t="79864" x="3098800" y="1223963"/>
          <p14:tracePt t="79881" x="3170238" y="1187450"/>
          <p14:tracePt t="79897" x="3205163" y="1160463"/>
          <p14:tracePt t="79961" x="3205163" y="1152525"/>
          <p14:tracePt t="79977" x="3214688" y="1133475"/>
          <p14:tracePt t="79993" x="3224213" y="1133475"/>
          <p14:tracePt t="80081" x="3214688" y="1133475"/>
          <p14:tracePt t="80089" x="3187700" y="1133475"/>
          <p14:tracePt t="80098" x="3152775" y="1133475"/>
          <p14:tracePt t="80114" x="3081338" y="1133475"/>
          <p14:tracePt t="80131" x="3044825" y="1133475"/>
          <p14:tracePt t="80147" x="3036888" y="1133475"/>
          <p14:tracePt t="80164" x="3017838" y="1133475"/>
          <p14:tracePt t="80181" x="2973388" y="1143000"/>
          <p14:tracePt t="80198" x="2955925" y="1152525"/>
          <p14:tracePt t="80214" x="2928938" y="1169988"/>
          <p14:tracePt t="80231" x="2911475" y="1169988"/>
          <p14:tracePt t="80247" x="2884488" y="1179513"/>
          <p14:tracePt t="80264" x="2857500" y="1179513"/>
          <p14:tracePt t="80281" x="2776538" y="1231900"/>
          <p14:tracePt t="80298" x="2643188" y="1303338"/>
          <p14:tracePt t="80314" x="2554288" y="1322388"/>
          <p14:tracePt t="80331" x="2500313" y="1330325"/>
          <p14:tracePt t="80347" x="2490788" y="1339850"/>
          <p14:tracePt t="80394" x="2490788" y="1330325"/>
          <p14:tracePt t="80402" x="2482850" y="1322388"/>
          <p14:tracePt t="80414" x="2473325" y="1322388"/>
          <p14:tracePt t="80431" x="2438400" y="1295400"/>
          <p14:tracePt t="80447" x="2374900" y="1250950"/>
          <p14:tracePt t="80464" x="2330450" y="1250950"/>
          <p14:tracePt t="80481" x="2268538" y="1303338"/>
          <p14:tracePt t="80498" x="2197100" y="1411288"/>
          <p14:tracePt t="80514" x="2197100" y="1473200"/>
          <p14:tracePt t="80531" x="2259013" y="1571625"/>
          <p14:tracePt t="80548" x="2268538" y="1652588"/>
          <p14:tracePt t="80564" x="2268538" y="1751013"/>
          <p14:tracePt t="80581" x="2366963" y="1884363"/>
          <p14:tracePt t="80598" x="2465388" y="1990725"/>
          <p14:tracePt t="80614" x="2544763" y="2108200"/>
          <p14:tracePt t="80631" x="2608263" y="2214563"/>
          <p14:tracePt t="80648" x="2697163" y="2303463"/>
          <p14:tracePt t="80664" x="2830513" y="2393950"/>
          <p14:tracePt t="80681" x="2946400" y="2428875"/>
          <p14:tracePt t="80698" x="3116263" y="2482850"/>
          <p14:tracePt t="80714" x="3170238" y="2482850"/>
          <p14:tracePt t="80731" x="3179763" y="2482850"/>
          <p14:tracePt t="80748" x="3197225" y="2490788"/>
          <p14:tracePt t="80914" x="3197225" y="2500313"/>
          <p14:tracePt t="81066" x="3197225" y="2509838"/>
          <p14:tracePt t="81114" x="3205163" y="2509838"/>
          <p14:tracePt t="81186" x="3205163" y="2517775"/>
          <p14:tracePt t="81386" x="3214688" y="2527300"/>
          <p14:tracePt t="85748" x="3214688" y="2536825"/>
          <p14:tracePt t="85756" x="3214688" y="2544763"/>
          <p14:tracePt t="85820" x="3224213" y="2509838"/>
          <p14:tracePt t="85828" x="3330575" y="2339975"/>
          <p14:tracePt t="85836" x="3500438" y="2160588"/>
          <p14:tracePt t="85852" x="3884613" y="1911350"/>
          <p14:tracePt t="85869" x="4232275" y="1812925"/>
          <p14:tracePt t="85885" x="4419600" y="1812925"/>
          <p14:tracePt t="85902" x="4500563" y="1812925"/>
          <p14:tracePt t="85919" x="4608513" y="1776413"/>
          <p14:tracePt t="85935" x="4697413" y="1660525"/>
          <p14:tracePt t="85953" x="4741863" y="1428750"/>
          <p14:tracePt t="85969" x="4741863" y="1116013"/>
          <p14:tracePt t="85986" x="4741863" y="517525"/>
          <p14:tracePt t="86002" x="4741863" y="0"/>
          <p14:tracePt t="86036" x="4705350" y="0"/>
          <p14:tracePt t="86052" x="4491038" y="0"/>
          <p14:tracePt t="86069" x="4133850" y="0"/>
          <p14:tracePt t="86085" x="3741738" y="0"/>
          <p14:tracePt t="86102" x="3295650" y="0"/>
          <p14:tracePt t="86119" x="2517775" y="9525"/>
          <p14:tracePt t="86136" x="2143125" y="0"/>
          <p14:tracePt t="86152" x="1982788" y="0"/>
          <p14:tracePt t="86169" x="1822450" y="0"/>
          <p14:tracePt t="86186" x="1758950" y="0"/>
          <p14:tracePt t="86219" x="1751013" y="0"/>
          <p14:tracePt t="86236" x="1741488" y="0"/>
          <p14:tracePt t="86253" x="1714500" y="44450"/>
          <p14:tracePt t="86269" x="1704975" y="142875"/>
          <p14:tracePt t="86286" x="1697038" y="268288"/>
          <p14:tracePt t="86302" x="1633538" y="384175"/>
          <p14:tracePt t="86319" x="1536700" y="482600"/>
          <p14:tracePt t="86336" x="1419225" y="544513"/>
          <p14:tracePt t="86352" x="1374775" y="571500"/>
          <p14:tracePt t="86369" x="1366838" y="588963"/>
          <p14:tracePt t="86386" x="1366838" y="598488"/>
          <p14:tracePt t="86403" x="1366838" y="608013"/>
          <p14:tracePt t="86436" x="1374775" y="642938"/>
          <p14:tracePt t="86453" x="1384300" y="669925"/>
          <p14:tracePt t="86469" x="1384300" y="687388"/>
          <p14:tracePt t="86486" x="1384300" y="696913"/>
          <p14:tracePt t="86503" x="1384300" y="723900"/>
          <p14:tracePt t="86519" x="1374775" y="731838"/>
          <p14:tracePt t="86536" x="1347788" y="758825"/>
          <p14:tracePt t="86553" x="1339850" y="776288"/>
          <p14:tracePt t="86569" x="1339850" y="822325"/>
          <p14:tracePt t="86586" x="1339850" y="884238"/>
          <p14:tracePt t="86603" x="1339850" y="1009650"/>
          <p14:tracePt t="86619" x="1339850" y="1098550"/>
          <p14:tracePt t="86637" x="1339850" y="1214438"/>
          <p14:tracePt t="86653" x="1339850" y="1241425"/>
          <p14:tracePt t="86733" x="1347788" y="1250950"/>
          <p14:tracePt t="86750" x="1357313" y="1250950"/>
          <p14:tracePt t="86757" x="1384300" y="1250950"/>
          <p14:tracePt t="86769" x="1401763" y="1250950"/>
          <p14:tracePt t="86786" x="1438275" y="1276350"/>
          <p14:tracePt t="86803" x="1473200" y="1303338"/>
          <p14:tracePt t="86820" x="1509713" y="1303338"/>
          <p14:tracePt t="86837" x="1554163" y="1312863"/>
          <p14:tracePt t="86869" x="1571625" y="1322388"/>
          <p14:tracePt t="86886" x="1571625" y="1330325"/>
          <p14:tracePt t="86965" x="1571625" y="1322388"/>
          <p14:tracePt t="86973" x="1571625" y="1312863"/>
          <p14:tracePt t="86981" x="1571625" y="1303338"/>
          <p14:tracePt t="86997" x="1571625" y="1295400"/>
          <p14:tracePt t="87005" x="1571625" y="1285875"/>
          <p14:tracePt t="87020" x="1571625" y="1276350"/>
          <p14:tracePt t="87085" x="1571625" y="1268413"/>
          <p14:tracePt t="87117" x="1562100" y="1268413"/>
          <p14:tracePt t="87125" x="1544638" y="1258888"/>
          <p14:tracePt t="87137" x="1527175" y="1250950"/>
          <p14:tracePt t="87153" x="1455738" y="1204913"/>
          <p14:tracePt t="87170" x="1303338" y="1116013"/>
          <p14:tracePt t="87186" x="1196975" y="1062038"/>
          <p14:tracePt t="87203" x="1196975" y="1116013"/>
          <p14:tracePt t="87220" x="1196975" y="1322388"/>
          <p14:tracePt t="87237" x="1196975" y="1500188"/>
          <p14:tracePt t="87253" x="1223963" y="1616075"/>
          <p14:tracePt t="87270" x="1276350" y="1731963"/>
          <p14:tracePt t="87287" x="1276350" y="1785938"/>
          <p14:tracePt t="87303" x="1276350" y="1830388"/>
          <p14:tracePt t="87320" x="1258888" y="1919288"/>
          <p14:tracePt t="87337" x="1179513" y="2071688"/>
          <p14:tracePt t="87354" x="1071563" y="2276475"/>
          <p14:tracePt t="87370" x="919163" y="2554288"/>
          <p14:tracePt t="87387" x="785813" y="2847975"/>
          <p14:tracePt t="87404" x="741363" y="3036888"/>
          <p14:tracePt t="87420" x="731838" y="3160713"/>
          <p14:tracePt t="87437" x="723900" y="3224213"/>
          <p14:tracePt t="87454" x="723900" y="3232150"/>
          <p14:tracePt t="87487" x="723900" y="3259138"/>
          <p14:tracePt t="87503" x="723900" y="3276600"/>
          <p14:tracePt t="87520" x="723900" y="3295650"/>
          <p14:tracePt t="87537" x="723900" y="3322638"/>
          <p14:tracePt t="87554" x="723900" y="3340100"/>
          <p14:tracePt t="87570" x="723900" y="3394075"/>
          <p14:tracePt t="87587" x="723900" y="3482975"/>
          <p14:tracePt t="87604" x="803275" y="3562350"/>
          <p14:tracePt t="87620" x="857250" y="3625850"/>
          <p14:tracePt t="87637" x="893763" y="3625850"/>
          <p14:tracePt t="87670" x="901700" y="3625850"/>
          <p14:tracePt t="87687" x="884238" y="3581400"/>
          <p14:tracePt t="87704" x="874713" y="3554413"/>
          <p14:tracePt t="87720" x="857250" y="3509963"/>
          <p14:tracePt t="87737" x="847725" y="3446463"/>
          <p14:tracePt t="87754" x="847725" y="3384550"/>
          <p14:tracePt t="87770" x="847725" y="3348038"/>
          <p14:tracePt t="87787" x="847725" y="3295650"/>
          <p14:tracePt t="87804" x="866775" y="3268663"/>
          <p14:tracePt t="87820" x="884238" y="3232150"/>
          <p14:tracePt t="87837" x="893763" y="3187700"/>
          <p14:tracePt t="87854" x="911225" y="3143250"/>
          <p14:tracePt t="87871" x="919163" y="3108325"/>
          <p14:tracePt t="87887" x="919163" y="3081338"/>
          <p14:tracePt t="87904" x="919163" y="3054350"/>
          <p14:tracePt t="87937" x="919163" y="3044825"/>
          <p14:tracePt t="87954" x="928688" y="3027363"/>
          <p14:tracePt t="87989" x="928688" y="3017838"/>
          <p14:tracePt t="88004" x="928688" y="3009900"/>
          <p14:tracePt t="88021" x="928688" y="3000375"/>
          <p14:tracePt t="88037" x="946150" y="2965450"/>
          <p14:tracePt t="88055" x="955675" y="2946400"/>
          <p14:tracePt t="88071" x="982663" y="2901950"/>
          <p14:tracePt t="88087" x="982663" y="2874963"/>
          <p14:tracePt t="88104" x="990600" y="2867025"/>
          <p14:tracePt t="88121" x="990600" y="2857500"/>
          <p14:tracePt t="88213" x="990600" y="2847975"/>
          <p14:tracePt t="88253" x="990600" y="2840038"/>
          <p14:tracePt t="88325" x="990600" y="2830513"/>
          <p14:tracePt t="88630" x="990600" y="2822575"/>
          <p14:tracePt t="88637" x="982663" y="2822575"/>
          <p14:tracePt t="88693" x="973138" y="2822575"/>
          <p14:tracePt t="88702" x="973138" y="2813050"/>
          <p14:tracePt t="88710" x="973138" y="2803525"/>
          <p14:tracePt t="88721" x="973138" y="2776538"/>
          <p14:tracePt t="88738" x="955675" y="2705100"/>
          <p14:tracePt t="88755" x="955675" y="2633663"/>
          <p14:tracePt t="88771" x="955675" y="2536825"/>
          <p14:tracePt t="88788" x="1009650" y="2411413"/>
          <p14:tracePt t="88805" x="1062038" y="2276475"/>
          <p14:tracePt t="88821" x="1089025" y="2044700"/>
          <p14:tracePt t="88838" x="1108075" y="1847850"/>
          <p14:tracePt t="88855" x="1108075" y="1697038"/>
          <p14:tracePt t="88872" x="1108075" y="1527175"/>
          <p14:tracePt t="88888" x="1108075" y="1401763"/>
          <p14:tracePt t="88905" x="1108075" y="1303338"/>
          <p14:tracePt t="88921" x="1108075" y="1241425"/>
          <p14:tracePt t="88938" x="1125538" y="1196975"/>
          <p14:tracePt t="88955" x="1133475" y="1169988"/>
          <p14:tracePt t="88988" x="1133475" y="1160463"/>
          <p14:tracePt t="89046" x="1143000" y="1143000"/>
          <p14:tracePt t="89062" x="1152525" y="1116013"/>
          <p14:tracePt t="89070" x="1160463" y="1116013"/>
          <p14:tracePt t="89078" x="1160463" y="1108075"/>
          <p14:tracePt t="89088" x="1179513" y="1098550"/>
          <p14:tracePt t="89105" x="1179513" y="1089025"/>
          <p14:tracePt t="89121" x="1187450" y="1089025"/>
          <p14:tracePt t="89150" x="1204913" y="1089025"/>
          <p14:tracePt t="89166" x="1214438" y="1098550"/>
          <p14:tracePt t="89174" x="1223963" y="1108075"/>
          <p14:tracePt t="89188" x="1241425" y="1125538"/>
          <p14:tracePt t="89205" x="1258888" y="1152525"/>
          <p14:tracePt t="89222" x="1303338" y="1169988"/>
          <p14:tracePt t="89238" x="1312863" y="1179513"/>
          <p14:tracePt t="89255" x="1330325" y="1179513"/>
          <p14:tracePt t="89272" x="1357313" y="1179513"/>
          <p14:tracePt t="89288" x="1401763" y="1169988"/>
          <p14:tracePt t="89305" x="1455738" y="1169988"/>
          <p14:tracePt t="89322" x="1509713" y="1152525"/>
          <p14:tracePt t="89338" x="1608138" y="1152525"/>
          <p14:tracePt t="89355" x="1679575" y="1152525"/>
          <p14:tracePt t="89372" x="1768475" y="1143000"/>
          <p14:tracePt t="89388" x="1847850" y="1133475"/>
          <p14:tracePt t="89405" x="1893888" y="1108075"/>
          <p14:tracePt t="89422" x="1973263" y="1108075"/>
          <p14:tracePt t="89438" x="2017713" y="1108075"/>
          <p14:tracePt t="89455" x="2081213" y="1108075"/>
          <p14:tracePt t="89472" x="2152650" y="1108075"/>
          <p14:tracePt t="89489" x="2232025" y="1133475"/>
          <p14:tracePt t="89505" x="2276475" y="1152525"/>
          <p14:tracePt t="89522" x="2347913" y="1169988"/>
          <p14:tracePt t="89538" x="2428875" y="1204913"/>
          <p14:tracePt t="89555" x="2509838" y="1231900"/>
          <p14:tracePt t="89572" x="2598738" y="1268413"/>
          <p14:tracePt t="89589" x="2625725" y="1276350"/>
          <p14:tracePt t="89630" x="2633663" y="1276350"/>
          <p14:tracePt t="89646" x="2643188" y="1276350"/>
          <p14:tracePt t="89662" x="2652713" y="1276350"/>
          <p14:tracePt t="89678" x="2660650" y="1285875"/>
          <p14:tracePt t="89689" x="2670175" y="1285875"/>
          <p14:tracePt t="89705" x="2687638" y="1295400"/>
          <p14:tracePt t="89722" x="2705100" y="1312863"/>
          <p14:tracePt t="89739" x="2759075" y="1347788"/>
          <p14:tracePt t="89755" x="2795588" y="1374775"/>
          <p14:tracePt t="89772" x="2803525" y="1384300"/>
          <p14:tracePt t="89950" x="2803525" y="1374775"/>
          <p14:tracePt t="89958" x="2803525" y="1366838"/>
          <p14:tracePt t="89966" x="2803525" y="1357313"/>
          <p14:tracePt t="89974" x="2803525" y="1347788"/>
          <p14:tracePt t="89989" x="2803525" y="1322388"/>
          <p14:tracePt t="90006" x="2803525" y="1295400"/>
          <p14:tracePt t="90022" x="2803525" y="1258888"/>
          <p14:tracePt t="90039" x="2803525" y="1231900"/>
          <p14:tracePt t="90056" x="2803525" y="1196975"/>
          <p14:tracePt t="90072" x="2803525" y="1169988"/>
          <p14:tracePt t="90089" x="2803525" y="1143000"/>
          <p14:tracePt t="90106" x="2803525" y="1125538"/>
          <p14:tracePt t="90123" x="2803525" y="1108075"/>
          <p14:tracePt t="90156" x="2803525" y="1098550"/>
          <p14:tracePt t="90172" x="2803525" y="1081088"/>
          <p14:tracePt t="90206" x="2786063" y="1071563"/>
          <p14:tracePt t="90222" x="2786063" y="1054100"/>
          <p14:tracePt t="90256" x="2786063" y="1044575"/>
          <p14:tracePt t="90302" x="2776538" y="1036638"/>
          <p14:tracePt t="90326" x="2768600" y="1036638"/>
          <p14:tracePt t="90334" x="2759075" y="1036638"/>
          <p14:tracePt t="90358" x="2741613" y="1044575"/>
          <p14:tracePt t="90366" x="2741613" y="1054100"/>
          <p14:tracePt t="90375" x="2732088" y="1062038"/>
          <p14:tracePt t="90414" x="2724150" y="1071563"/>
          <p14:tracePt t="90422" x="2714625" y="1081088"/>
          <p14:tracePt t="90447" x="2705100" y="1089025"/>
          <p14:tracePt t="90502" x="2687638" y="1098550"/>
          <p14:tracePt t="90510" x="2687638" y="1108075"/>
          <p14:tracePt t="90526" x="2679700" y="1125538"/>
          <p14:tracePt t="90534" x="2679700" y="1133475"/>
          <p14:tracePt t="90542" x="2670175" y="1143000"/>
          <p14:tracePt t="90556" x="2670175" y="1152525"/>
          <p14:tracePt t="90573" x="2670175" y="1169988"/>
          <p14:tracePt t="90589" x="2670175" y="1196975"/>
          <p14:tracePt t="90606" x="2660650" y="1223963"/>
          <p14:tracePt t="90623" x="2660650" y="1231900"/>
          <p14:tracePt t="90639" x="2660650" y="1258888"/>
          <p14:tracePt t="90656" x="2660650" y="1276350"/>
          <p14:tracePt t="90673" x="2660650" y="1285875"/>
          <p14:tracePt t="90689" x="2660650" y="1312863"/>
          <p14:tracePt t="90706" x="2660650" y="1330325"/>
          <p14:tracePt t="90723" x="2660650" y="1339850"/>
          <p14:tracePt t="90756" x="2660650" y="1347788"/>
          <p14:tracePt t="90814" x="2652713" y="1347788"/>
          <p14:tracePt t="90822" x="2643188" y="1347788"/>
          <p14:tracePt t="90830" x="2625725" y="1347788"/>
          <p14:tracePt t="90840" x="2616200" y="1347788"/>
          <p14:tracePt t="90856" x="2536825" y="1347788"/>
          <p14:tracePt t="90873" x="2465388" y="1347788"/>
          <p14:tracePt t="90890" x="2295525" y="1330325"/>
          <p14:tracePt t="90906" x="2108200" y="1330325"/>
          <p14:tracePt t="90923" x="1919288" y="1330325"/>
          <p14:tracePt t="90940" x="1776413" y="1330325"/>
          <p14:tracePt t="90956" x="1660525" y="1339850"/>
          <p14:tracePt t="90973" x="1608138" y="1374775"/>
          <p14:tracePt t="90990" x="1598613" y="1374775"/>
          <p14:tracePt t="91023" x="1589088" y="1374775"/>
          <p14:tracePt t="91040" x="1581150" y="1374775"/>
          <p14:tracePt t="91056" x="1581150" y="1384300"/>
          <p14:tracePt t="91073" x="1571625" y="1384300"/>
          <p14:tracePt t="91090" x="1554163" y="1393825"/>
          <p14:tracePt t="91107" x="1544638" y="1393825"/>
          <p14:tracePt t="91123" x="1509713" y="1393825"/>
          <p14:tracePt t="91140" x="1473200" y="1401763"/>
          <p14:tracePt t="91157" x="1446213" y="1401763"/>
          <p14:tracePt t="91190" x="1438275" y="1401763"/>
          <p14:tracePt t="91239" x="1428750" y="1401763"/>
          <p14:tracePt t="91319" x="1419225" y="1401763"/>
          <p14:tracePt t="91719" x="1411288" y="1401763"/>
          <p14:tracePt t="91791" x="1401763" y="1393825"/>
          <p14:tracePt t="92327" x="1411288" y="1384300"/>
          <p14:tracePt t="92335" x="1438275" y="1384300"/>
          <p14:tracePt t="92343" x="1482725" y="1384300"/>
          <p14:tracePt t="92357" x="1544638" y="1384300"/>
          <p14:tracePt t="92374" x="1652588" y="1384300"/>
          <p14:tracePt t="92391" x="1822450" y="1384300"/>
          <p14:tracePt t="92408" x="1893888" y="1384300"/>
          <p14:tracePt t="92424" x="1938338" y="1384300"/>
          <p14:tracePt t="92441" x="1973263" y="1374775"/>
          <p14:tracePt t="92458" x="1990725" y="1374775"/>
          <p14:tracePt t="92474" x="2009775" y="1366838"/>
          <p14:tracePt t="92508" x="2017713" y="1366838"/>
          <p14:tracePt t="92552" x="2027238" y="1366838"/>
          <p14:tracePt t="92575" x="2036763" y="1366838"/>
          <p14:tracePt t="92607" x="2044700" y="1366838"/>
          <p14:tracePt t="92623" x="2054225" y="1366838"/>
          <p14:tracePt t="92639" x="2062163" y="1366838"/>
          <p14:tracePt t="92887" x="2054225" y="1366838"/>
          <p14:tracePt t="92895" x="2044700" y="1366838"/>
          <p14:tracePt t="93136" x="2054225" y="1366838"/>
          <p14:tracePt t="93144" x="2081213" y="1366838"/>
          <p14:tracePt t="93152" x="2116138" y="1366838"/>
          <p14:tracePt t="93160" x="2152650" y="1366838"/>
          <p14:tracePt t="93175" x="2205038" y="1366838"/>
          <p14:tracePt t="93192" x="2214563" y="1366838"/>
          <p14:tracePt t="93208" x="2232025" y="1366838"/>
          <p14:tracePt t="93225" x="2241550" y="1366838"/>
          <p14:tracePt t="93242" x="2268538" y="1366838"/>
          <p14:tracePt t="93280" x="2286000" y="1366838"/>
          <p14:tracePt t="93296" x="2295525" y="1366838"/>
          <p14:tracePt t="93312" x="2312988" y="1366838"/>
          <p14:tracePt t="93325" x="2322513" y="1374775"/>
          <p14:tracePt t="93342" x="2339975" y="1374775"/>
          <p14:tracePt t="93359" x="2347913" y="1374775"/>
          <p14:tracePt t="93375" x="2366963" y="1374775"/>
          <p14:tracePt t="93424" x="2374900" y="1374775"/>
          <p14:tracePt t="93464" x="2393950" y="1374775"/>
          <p14:tracePt t="93488" x="2401888" y="1374775"/>
          <p14:tracePt t="93528" x="2401888" y="1366838"/>
          <p14:tracePt t="93552" x="2411413" y="1366838"/>
          <p14:tracePt t="93576" x="2411413" y="1357313"/>
          <p14:tracePt t="93584" x="2419350" y="1357313"/>
          <p14:tracePt t="93592" x="2419350" y="1347788"/>
          <p14:tracePt t="93616" x="2419350" y="1339850"/>
          <p14:tracePt t="93640" x="2419350" y="1330325"/>
          <p14:tracePt t="94632" x="2401888" y="1330325"/>
          <p14:tracePt t="94640" x="2374900" y="1330325"/>
          <p14:tracePt t="94648" x="2357438" y="1330325"/>
          <p14:tracePt t="94660" x="2339975" y="1330325"/>
          <p14:tracePt t="94676" x="2322513" y="1366838"/>
          <p14:tracePt t="94693" x="2286000" y="1428750"/>
          <p14:tracePt t="94710" x="2241550" y="1490663"/>
          <p14:tracePt t="94727" x="2160588" y="1581150"/>
          <p14:tracePt t="94744" x="2071688" y="1687513"/>
          <p14:tracePt t="94745" x="2027238" y="1731963"/>
          <p14:tracePt t="94760" x="1919288" y="1812925"/>
          <p14:tracePt t="94776" x="1884363" y="1866900"/>
          <p14:tracePt t="94793" x="1830388" y="1938338"/>
          <p14:tracePt t="94810" x="1776413" y="2017713"/>
          <p14:tracePt t="94826" x="1714500" y="2116138"/>
          <p14:tracePt t="94843" x="1652588" y="2224088"/>
          <p14:tracePt t="94860" x="1589088" y="2322513"/>
          <p14:tracePt t="94877" x="1517650" y="2401888"/>
          <p14:tracePt t="94893" x="1446213" y="2500313"/>
          <p14:tracePt t="94910" x="1393825" y="2589213"/>
          <p14:tracePt t="94926" x="1347788" y="2670175"/>
          <p14:tracePt t="94944" x="1312863" y="2751138"/>
          <p14:tracePt t="94960" x="1258888" y="2894013"/>
          <p14:tracePt t="94977" x="1241425" y="2965450"/>
          <p14:tracePt t="94993" x="1241425" y="3009900"/>
          <p14:tracePt t="95010" x="1241425" y="3044825"/>
          <p14:tracePt t="95027" x="1241425" y="3071813"/>
          <p14:tracePt t="95043" x="1241425" y="3089275"/>
          <p14:tracePt t="95060" x="1241425" y="3098800"/>
          <p14:tracePt t="95093" x="1241425" y="3108325"/>
          <p14:tracePt t="95129" x="1241425" y="3116263"/>
          <p14:tracePt t="95136" x="1241425" y="3125788"/>
          <p14:tracePt t="95176" x="1241425" y="3133725"/>
          <p14:tracePt t="95193" x="1241425" y="3143250"/>
          <p14:tracePt t="95208" x="1241425" y="3160713"/>
          <p14:tracePt t="95224" x="1241425" y="3170238"/>
          <p14:tracePt t="95233" x="1241425" y="3179763"/>
          <p14:tracePt t="95243" x="1250950" y="3187700"/>
          <p14:tracePt t="95261" x="1258888" y="3187700"/>
          <p14:tracePt t="95305" x="1268413" y="3205163"/>
          <p14:tracePt t="95329" x="1285875" y="3205163"/>
          <p14:tracePt t="95337" x="1295400" y="3214688"/>
          <p14:tracePt t="95346" x="1295400" y="3224213"/>
          <p14:tracePt t="95361" x="1312863" y="3232150"/>
          <p14:tracePt t="95377" x="1322388" y="3241675"/>
          <p14:tracePt t="95394" x="1339850" y="3241675"/>
          <p14:tracePt t="95410" x="1339850" y="3251200"/>
          <p14:tracePt t="95473" x="1347788" y="3251200"/>
          <p14:tracePt t="95481" x="1347788" y="3241675"/>
          <p14:tracePt t="95497" x="1347788" y="3232150"/>
          <p14:tracePt t="95505" x="1339850" y="3214688"/>
          <p14:tracePt t="95513" x="1339850" y="3197225"/>
          <p14:tracePt t="95527" x="1322388" y="3179763"/>
          <p14:tracePt t="95544" x="1285875" y="3143250"/>
          <p14:tracePt t="95561" x="1250950" y="3108325"/>
          <p14:tracePt t="95577" x="1241425" y="3089275"/>
          <p14:tracePt t="95594" x="1223963" y="3081338"/>
          <p14:tracePt t="95689" x="1223963" y="3071813"/>
          <p14:tracePt t="95705" x="1223963" y="3054350"/>
          <p14:tracePt t="95713" x="1231900" y="3044825"/>
          <p14:tracePt t="95729" x="1250950" y="3036888"/>
          <p14:tracePt t="95737" x="1268413" y="3036888"/>
          <p14:tracePt t="95745" x="1276350" y="3027363"/>
          <p14:tracePt t="95760" x="1285875" y="3017838"/>
          <p14:tracePt t="95777" x="1312863" y="3009900"/>
          <p14:tracePt t="95794" x="1322388" y="3000375"/>
          <p14:tracePt t="95811" x="1347788" y="2990850"/>
          <p14:tracePt t="95827" x="1393825" y="2973388"/>
          <p14:tracePt t="95844" x="1411288" y="2965450"/>
          <p14:tracePt t="95861" x="1419225" y="2955925"/>
          <p14:tracePt t="95877" x="1438275" y="2955925"/>
          <p14:tracePt t="96033" x="1438275" y="2965450"/>
          <p14:tracePt t="96153" x="1438275" y="2973388"/>
          <p14:tracePt t="96177" x="1438275" y="2982913"/>
          <p14:tracePt t="96353" x="1438275" y="2990850"/>
          <p14:tracePt t="96369" x="1438275" y="3009900"/>
          <p14:tracePt t="96393" x="1455738" y="3027363"/>
          <p14:tracePt t="96401" x="1465263" y="3036888"/>
          <p14:tracePt t="96417" x="1482725" y="3044825"/>
          <p14:tracePt t="96428" x="1490663" y="3044825"/>
          <p14:tracePt t="96444" x="1500188" y="3044825"/>
          <p14:tracePt t="96461" x="1517650" y="3044825"/>
          <p14:tracePt t="96478" x="1544638" y="3044825"/>
          <p14:tracePt t="96511" x="1571625" y="3044825"/>
          <p14:tracePt t="96528" x="1581150" y="3044825"/>
          <p14:tracePt t="96544" x="1625600" y="3044825"/>
          <p14:tracePt t="96561" x="1660525" y="3044825"/>
          <p14:tracePt t="96578" x="1670050" y="3044825"/>
          <p14:tracePt t="96641" x="1679575" y="3044825"/>
          <p14:tracePt t="96649" x="1697038" y="3036888"/>
          <p14:tracePt t="96665" x="1697038" y="3027363"/>
          <p14:tracePt t="96673" x="1704975" y="3017838"/>
          <p14:tracePt t="96681" x="1724025" y="3000375"/>
          <p14:tracePt t="96695" x="1731963" y="3000375"/>
          <p14:tracePt t="96711" x="1785938" y="2982913"/>
          <p14:tracePt t="96728" x="1830388" y="2973388"/>
          <p14:tracePt t="96745" x="1893888" y="2973388"/>
          <p14:tracePt t="96761" x="1919288" y="2965450"/>
          <p14:tracePt t="96778" x="1938338" y="2955925"/>
          <p14:tracePt t="96795" x="1955800" y="2946400"/>
          <p14:tracePt t="96811" x="1982788" y="2946400"/>
          <p14:tracePt t="96828" x="2009775" y="2946400"/>
          <p14:tracePt t="96845" x="2017713" y="2938463"/>
          <p14:tracePt t="96953" x="2027238" y="2938463"/>
          <p14:tracePt t="97009" x="2036763" y="2938463"/>
          <p14:tracePt t="97017" x="2044700" y="2938463"/>
          <p14:tracePt t="97028" x="2054225" y="2938463"/>
          <p14:tracePt t="97045" x="2108200" y="2955925"/>
          <p14:tracePt t="97062" x="2125663" y="2955925"/>
          <p14:tracePt t="97078" x="2152650" y="2965450"/>
          <p14:tracePt t="97095" x="2197100" y="2990850"/>
          <p14:tracePt t="97112" x="2224088" y="3000375"/>
          <p14:tracePt t="97128" x="2232025" y="3000375"/>
          <p14:tracePt t="97474" x="2251075" y="3009900"/>
          <p14:tracePt t="97482" x="2259013" y="3017838"/>
          <p14:tracePt t="97490" x="2303463" y="3036888"/>
          <p14:tracePt t="97498" x="2366963" y="3054350"/>
          <p14:tracePt t="97512" x="2393950" y="3054350"/>
          <p14:tracePt t="97529" x="2455863" y="3054350"/>
          <p14:tracePt t="97545" x="2482850" y="3062288"/>
          <p14:tracePt t="97579" x="2490788" y="3062288"/>
          <p14:tracePt t="97602" x="2490788" y="3054350"/>
          <p14:tracePt t="97626" x="2490788" y="3044825"/>
          <p14:tracePt t="97674" x="2500313" y="3036888"/>
          <p14:tracePt t="97698" x="2500313" y="3027363"/>
          <p14:tracePt t="97714" x="2509838" y="3009900"/>
          <p14:tracePt t="97722" x="2517775" y="3009900"/>
          <p14:tracePt t="97738" x="2517775" y="3000375"/>
          <p14:tracePt t="97746" x="2536825" y="3000375"/>
          <p14:tracePt t="97762" x="2536825" y="2990850"/>
          <p14:tracePt t="97779" x="2544763" y="2982913"/>
          <p14:tracePt t="97796" x="2544763" y="2965450"/>
          <p14:tracePt t="97812" x="2544763" y="2955925"/>
          <p14:tracePt t="97829" x="2554288" y="2946400"/>
          <p14:tracePt t="97846" x="2562225" y="2946400"/>
          <p14:tracePt t="97862" x="2562225" y="2938463"/>
          <p14:tracePt t="97879" x="2562225" y="2928938"/>
          <p14:tracePt t="98066" x="2562225" y="2919413"/>
          <p14:tracePt t="98354" x="2554288" y="2919413"/>
          <p14:tracePt t="99098" x="2544763" y="2919413"/>
          <p14:tracePt t="99371" x="2544763" y="2928938"/>
          <p14:tracePt t="99378" x="2554288" y="2938463"/>
          <p14:tracePt t="99387" x="2571750" y="2955925"/>
          <p14:tracePt t="99403" x="2581275" y="2955925"/>
          <p14:tracePt t="99413" x="2589213" y="2955925"/>
          <p14:tracePt t="99430" x="2598738" y="2955925"/>
          <p14:tracePt t="99447" x="2608263" y="2955925"/>
          <p14:tracePt t="99464" x="2616200" y="2955925"/>
          <p14:tracePt t="99480" x="2625725" y="2946400"/>
          <p14:tracePt t="99497" x="2633663" y="2901950"/>
          <p14:tracePt t="99514" x="2643188" y="2884488"/>
          <p14:tracePt t="99530" x="2643188" y="2857500"/>
          <p14:tracePt t="99547" x="2643188" y="2830513"/>
          <p14:tracePt t="99564" x="2643188" y="2803525"/>
          <p14:tracePt t="99580" x="2643188" y="2795588"/>
          <p14:tracePt t="99597" x="2643188" y="2786063"/>
          <p14:tracePt t="99651" x="2643188" y="2776538"/>
          <p14:tracePt t="99659" x="2643188" y="2768600"/>
          <p14:tracePt t="99667" x="2643188" y="2759075"/>
          <p14:tracePt t="99691" x="2643188" y="2751138"/>
          <p14:tracePt t="99707" x="2643188" y="2741613"/>
          <p14:tracePt t="99715" x="2643188" y="2732088"/>
          <p14:tracePt t="99731" x="2643188" y="2705100"/>
          <p14:tracePt t="99747" x="2643188" y="2687638"/>
          <p14:tracePt t="99764" x="2643188" y="2660650"/>
          <p14:tracePt t="99781" x="2652713" y="2608263"/>
          <p14:tracePt t="99797" x="2660650" y="2527300"/>
          <p14:tracePt t="99814" x="2679700" y="2366963"/>
          <p14:tracePt t="99831" x="2687638" y="2170113"/>
          <p14:tracePt t="99847" x="2741613" y="1893888"/>
          <p14:tracePt t="99864" x="2795588" y="1643063"/>
          <p14:tracePt t="99881" x="2822575" y="1465263"/>
          <p14:tracePt t="99897" x="2847975" y="1339850"/>
          <p14:tracePt t="99914" x="2857500" y="1268413"/>
          <p14:tracePt t="99931" x="2857500" y="1231900"/>
          <p14:tracePt t="99947" x="2857500" y="1204913"/>
          <p14:tracePt t="99981" x="2857500" y="1187450"/>
          <p14:tracePt t="100003" x="2857500" y="1179513"/>
          <p14:tracePt t="100014" x="2857500" y="1169988"/>
          <p14:tracePt t="100031" x="2857500" y="1133475"/>
          <p14:tracePt t="100047" x="2857500" y="1116013"/>
          <p14:tracePt t="100064" x="2857500" y="1089025"/>
          <p14:tracePt t="100081" x="2857500" y="1062038"/>
          <p14:tracePt t="100098" x="2847975" y="1054100"/>
          <p14:tracePt t="100114" x="2847975" y="1044575"/>
          <p14:tracePt t="100131" x="2840038" y="1044575"/>
          <p14:tracePt t="100164" x="2813050" y="1062038"/>
          <p14:tracePt t="100181" x="2786063" y="1098550"/>
          <p14:tracePt t="100198" x="2786063" y="1108075"/>
          <p14:tracePt t="100214" x="2776538" y="1125538"/>
          <p14:tracePt t="100231" x="2776538" y="1133475"/>
          <p14:tracePt t="100248" x="2776538" y="1143000"/>
          <p14:tracePt t="100264" x="2768600" y="1152525"/>
          <p14:tracePt t="100435" x="2768600" y="1160463"/>
          <p14:tracePt t="100451" x="2759075" y="1179513"/>
          <p14:tracePt t="100475" x="2759075" y="1196975"/>
          <p14:tracePt t="100491" x="2759075" y="1204913"/>
          <p14:tracePt t="100507" x="2759075" y="1214438"/>
          <p14:tracePt t="100515" x="2759075" y="1231900"/>
          <p14:tracePt t="100523" x="2759075" y="1241425"/>
          <p14:tracePt t="100531" x="2759075" y="1268413"/>
          <p14:tracePt t="100548" x="2759075" y="1357313"/>
          <p14:tracePt t="100565" x="2759075" y="1455738"/>
          <p14:tracePt t="100581" x="2759075" y="1562100"/>
          <p14:tracePt t="100598" x="2759075" y="1697038"/>
          <p14:tracePt t="100615" x="2759075" y="1830388"/>
          <p14:tracePt t="100631" x="2759075" y="1919288"/>
          <p14:tracePt t="100648" x="2759075" y="2017713"/>
          <p14:tracePt t="100665" x="2759075" y="2116138"/>
          <p14:tracePt t="100681" x="2759075" y="2205038"/>
          <p14:tracePt t="100698" x="2751138" y="2276475"/>
          <p14:tracePt t="100715" x="2714625" y="2411413"/>
          <p14:tracePt t="100731" x="2687638" y="2490788"/>
          <p14:tracePt t="100748" x="2687638" y="2633663"/>
          <p14:tracePt t="100765" x="2687638" y="2813050"/>
          <p14:tracePt t="100781" x="2687638" y="2894013"/>
          <p14:tracePt t="100798" x="2705100" y="3009900"/>
          <p14:tracePt t="100815" x="2732088" y="3054350"/>
          <p14:tracePt t="100848" x="2732088" y="3062288"/>
          <p14:tracePt t="101043" x="2741613" y="3062288"/>
          <p14:tracePt t="101051" x="2751138" y="3054350"/>
          <p14:tracePt t="101060" x="2751138" y="3036888"/>
          <p14:tracePt t="101067" x="2751138" y="3000375"/>
          <p14:tracePt t="101082" x="2759075" y="2973388"/>
          <p14:tracePt t="101098" x="2759075" y="2874963"/>
          <p14:tracePt t="101115" x="2759075" y="2705100"/>
          <p14:tracePt t="101132" x="2759075" y="2581275"/>
          <p14:tracePt t="101148" x="2759075" y="2455863"/>
          <p14:tracePt t="101165" x="2759075" y="2339975"/>
          <p14:tracePt t="101182" x="2759075" y="2232025"/>
          <p14:tracePt t="101198" x="2759075" y="2152650"/>
          <p14:tracePt t="101215" x="2759075" y="2062163"/>
          <p14:tracePt t="101232" x="2759075" y="1965325"/>
          <p14:tracePt t="101248" x="2759075" y="1866900"/>
          <p14:tracePt t="101265" x="2759075" y="1795463"/>
          <p14:tracePt t="101282" x="2751138" y="1751013"/>
          <p14:tracePt t="101299" x="2741613" y="1697038"/>
          <p14:tracePt t="101315" x="2741613" y="1589088"/>
          <p14:tracePt t="101332" x="2741613" y="1517650"/>
          <p14:tracePt t="101348" x="2741613" y="1473200"/>
          <p14:tracePt t="101365" x="2741613" y="1428750"/>
          <p14:tracePt t="101382" x="2741613" y="1393825"/>
          <p14:tracePt t="101399" x="2741613" y="1384300"/>
          <p14:tracePt t="101415" x="2741613" y="1366838"/>
          <p14:tracePt t="101432" x="2741613" y="1357313"/>
          <p14:tracePt t="101449" x="2741613" y="1339850"/>
          <p14:tracePt t="101465" x="2741613" y="1330325"/>
          <p14:tracePt t="101620" x="2741613" y="1339850"/>
          <p14:tracePt t="101636" x="2741613" y="1347788"/>
          <p14:tracePt t="101676" x="2732088" y="1347788"/>
          <p14:tracePt t="101692" x="2724150" y="1347788"/>
          <p14:tracePt t="101796" x="2705100" y="1347788"/>
          <p14:tracePt t="101820" x="2697163" y="1357313"/>
          <p14:tracePt t="101835" x="2697163" y="1374775"/>
          <p14:tracePt t="101884" x="2697163" y="1384300"/>
          <p14:tracePt t="102044" x="2697163" y="1393825"/>
          <p14:tracePt t="102060" x="2679700" y="1393825"/>
          <p14:tracePt t="102068" x="2670175" y="1393825"/>
          <p14:tracePt t="102084" x="2652713" y="1393825"/>
          <p14:tracePt t="102092" x="2625725" y="1393825"/>
          <p14:tracePt t="102100" x="2616200" y="1393825"/>
          <p14:tracePt t="102116" x="2581275" y="1393825"/>
          <p14:tracePt t="102133" x="2509838" y="1419225"/>
          <p14:tracePt t="102149" x="2446338" y="1428750"/>
          <p14:tracePt t="102166" x="2411413" y="1455738"/>
          <p14:tracePt t="102183" x="2347913" y="1465263"/>
          <p14:tracePt t="102200" x="2268538" y="1482725"/>
          <p14:tracePt t="102216" x="2170113" y="1490663"/>
          <p14:tracePt t="102233" x="2062163" y="1509713"/>
          <p14:tracePt t="102249" x="1973263" y="1509713"/>
          <p14:tracePt t="102266" x="1901825" y="1509713"/>
          <p14:tracePt t="102283" x="1847850" y="1500188"/>
          <p14:tracePt t="102300" x="1795463" y="1500188"/>
          <p14:tracePt t="102316" x="1768475" y="1500188"/>
          <p14:tracePt t="102333" x="1751013" y="1490663"/>
          <p14:tracePt t="102428" x="1751013" y="1482725"/>
          <p14:tracePt t="102436" x="1751013" y="1473200"/>
          <p14:tracePt t="102452" x="1751013" y="1465263"/>
          <p14:tracePt t="102468" x="1751013" y="1438275"/>
          <p14:tracePt t="102484" x="1758950" y="1438275"/>
          <p14:tracePt t="102492" x="1768475" y="1428750"/>
          <p14:tracePt t="102501" x="1768475" y="1419225"/>
          <p14:tracePt t="102516" x="1795463" y="1411288"/>
          <p14:tracePt t="102534" x="1803400" y="1401763"/>
          <p14:tracePt t="102550" x="1812925" y="1393825"/>
          <p14:tracePt t="102566" x="1822450" y="1384300"/>
          <p14:tracePt t="102583" x="1822450" y="1366838"/>
          <p14:tracePt t="102600" x="1830388" y="1347788"/>
          <p14:tracePt t="102692" x="1822450" y="1347788"/>
          <p14:tracePt t="102700" x="1812925" y="1347788"/>
          <p14:tracePt t="102708" x="1795463" y="1347788"/>
          <p14:tracePt t="102717" x="1776413" y="1347788"/>
          <p14:tracePt t="102733" x="1741488" y="1347788"/>
          <p14:tracePt t="102750" x="1724025" y="1347788"/>
          <p14:tracePt t="102766" x="1714500" y="1339850"/>
          <p14:tracePt t="102828" x="1724025" y="1339850"/>
          <p14:tracePt t="102836" x="1731963" y="1339850"/>
          <p14:tracePt t="102852" x="1751013" y="1339850"/>
          <p14:tracePt t="102860" x="1758950" y="1339850"/>
          <p14:tracePt t="102868" x="1785938" y="1339850"/>
          <p14:tracePt t="102883" x="1803400" y="1339850"/>
          <p14:tracePt t="102900" x="1901825" y="1347788"/>
          <p14:tracePt t="102917" x="1982788" y="1347788"/>
          <p14:tracePt t="102933" x="2027238" y="1347788"/>
          <p14:tracePt t="102950" x="2054225" y="1347788"/>
          <p14:tracePt t="102967" x="2062163" y="1347788"/>
          <p14:tracePt t="102983" x="2081213" y="1347788"/>
          <p14:tracePt t="103000" x="2098675" y="1347788"/>
          <p14:tracePt t="103017" x="2133600" y="1357313"/>
          <p14:tracePt t="103033" x="2152650" y="1357313"/>
          <p14:tracePt t="103050" x="2179638" y="1357313"/>
          <p14:tracePt t="103067" x="2187575" y="1357313"/>
          <p14:tracePt t="103083" x="2224088" y="1366838"/>
          <p14:tracePt t="103100" x="2303463" y="1384300"/>
          <p14:tracePt t="103117" x="2339975" y="1393825"/>
          <p14:tracePt t="103133" x="2347913" y="1393825"/>
          <p14:tracePt t="103150" x="2366963" y="1393825"/>
          <p14:tracePt t="103188" x="2374900" y="1393825"/>
          <p14:tracePt t="103212" x="2384425" y="1393825"/>
          <p14:tracePt t="103229" x="2393950" y="1393825"/>
          <p14:tracePt t="103333" x="2401888" y="1384300"/>
          <p14:tracePt t="103564" x="2401888" y="1374775"/>
          <p14:tracePt t="103572" x="2393950" y="1374775"/>
          <p14:tracePt t="103596" x="2393950" y="1366838"/>
          <p14:tracePt t="103604" x="2384425" y="1357313"/>
          <p14:tracePt t="103620" x="2384425" y="1347788"/>
          <p14:tracePt t="103644" x="2374900" y="1330325"/>
          <p14:tracePt t="103660" x="2374900" y="1312863"/>
          <p14:tracePt t="103852" x="2374900" y="1322388"/>
          <p14:tracePt t="104021" x="2366963" y="1330325"/>
          <p14:tracePt t="104037" x="2366963" y="1339850"/>
          <p14:tracePt t="104053" x="2366963" y="1357313"/>
          <p14:tracePt t="104061" x="2366963" y="1366838"/>
          <p14:tracePt t="104077" x="2366963" y="1374775"/>
          <p14:tracePt t="104085" x="2366963" y="1384300"/>
          <p14:tracePt t="104117" x="2366963" y="1393825"/>
          <p14:tracePt t="104125" x="2374900" y="1393825"/>
          <p14:tracePt t="104149" x="2374900" y="1401763"/>
          <p14:tracePt t="104157" x="2384425" y="1401763"/>
          <p14:tracePt t="104229" x="2393950" y="1401763"/>
          <p14:tracePt t="104237" x="2401888" y="1401763"/>
          <p14:tracePt t="104253" x="2411413" y="1401763"/>
          <p14:tracePt t="104277" x="2411413" y="1393825"/>
          <p14:tracePt t="104301" x="2411413" y="1384300"/>
          <p14:tracePt t="104309" x="2411413" y="1374775"/>
          <p14:tracePt t="104318" x="2411413" y="1366838"/>
          <p14:tracePt t="104349" x="2411413" y="1357313"/>
          <p14:tracePt t="104421" x="2411413" y="1347788"/>
          <p14:tracePt t="104461" x="2411413" y="1357313"/>
          <p14:tracePt t="104477" x="2411413" y="1366838"/>
          <p14:tracePt t="104485" x="2411413" y="1393825"/>
          <p14:tracePt t="104493" x="2411413" y="1401763"/>
          <p14:tracePt t="104509" x="2411413" y="1411288"/>
          <p14:tracePt t="104525" x="2419350" y="1428750"/>
          <p14:tracePt t="104565" x="2428875" y="1419225"/>
          <p14:tracePt t="104589" x="2428875" y="1401763"/>
          <p14:tracePt t="104597" x="2428875" y="1384300"/>
          <p14:tracePt t="104605" x="2428875" y="1366838"/>
          <p14:tracePt t="104618" x="2428875" y="1357313"/>
          <p14:tracePt t="104635" x="2428875" y="1330325"/>
          <p14:tracePt t="104652" x="2428875" y="1322388"/>
          <p14:tracePt t="104669" x="2428875" y="1303338"/>
          <p14:tracePt t="104717" x="2419350" y="1295400"/>
          <p14:tracePt t="104741" x="2419350" y="1312863"/>
          <p14:tracePt t="104749" x="2419350" y="1339850"/>
          <p14:tracePt t="104757" x="2419350" y="1347788"/>
          <p14:tracePt t="104768" x="2419350" y="1366838"/>
          <p14:tracePt t="104785" x="2419350" y="1401763"/>
          <p14:tracePt t="104802" x="2419350" y="1419225"/>
          <p14:tracePt t="104835" x="2419350" y="1428750"/>
          <p14:tracePt t="104885" x="2428875" y="1428750"/>
          <p14:tracePt t="104893" x="2428875" y="1411288"/>
          <p14:tracePt t="104925" x="2428875" y="1401763"/>
          <p14:tracePt t="104933" x="2428875" y="1393825"/>
          <p14:tracePt t="104997" x="2419350" y="1393825"/>
          <p14:tracePt t="105029" x="2419350" y="1401763"/>
          <p14:tracePt t="105037" x="2419350" y="1428750"/>
          <p14:tracePt t="105053" x="2419350" y="1438275"/>
          <p14:tracePt t="105061" x="2419350" y="1446213"/>
          <p14:tracePt t="105141" x="2419350" y="1428750"/>
          <p14:tracePt t="105149" x="2419350" y="1401763"/>
          <p14:tracePt t="105157" x="2419350" y="1393825"/>
          <p14:tracePt t="105168" x="2419350" y="1366838"/>
          <p14:tracePt t="105185" x="2419350" y="1322388"/>
          <p14:tracePt t="105202" x="2411413" y="1295400"/>
          <p14:tracePt t="105219" x="2411413" y="1268413"/>
          <p14:tracePt t="105349" x="2411413" y="1285875"/>
          <p14:tracePt t="105357" x="2411413" y="1295400"/>
          <p14:tracePt t="105381" x="2411413" y="1303338"/>
          <p14:tracePt t="105413" x="2411413" y="1312863"/>
          <p14:tracePt t="105493" x="2411413" y="1322388"/>
          <p14:tracePt t="105581" x="2411413" y="1330325"/>
          <p14:tracePt t="105597" x="2411413" y="1339850"/>
          <p14:tracePt t="105605" x="2411413" y="1347788"/>
          <p14:tracePt t="105701" x="2401888" y="1347788"/>
          <p14:tracePt t="105717" x="2384425" y="1347788"/>
          <p14:tracePt t="105725" x="2374900" y="1347788"/>
          <p14:tracePt t="105741" x="2366963" y="1347788"/>
          <p14:tracePt t="105989" x="2347913" y="1347788"/>
          <p14:tracePt t="105997" x="2339975" y="1347788"/>
          <p14:tracePt t="106005" x="2330450" y="1347788"/>
          <p14:tracePt t="106019" x="2322513" y="1347788"/>
          <p14:tracePt t="106036" x="2303463" y="1347788"/>
          <p14:tracePt t="106053" x="2295525" y="1330325"/>
          <p14:tracePt t="106069" x="2295525" y="1322388"/>
          <p14:tracePt t="106141" x="2295525" y="1312863"/>
          <p14:tracePt t="106166" x="2303463" y="1312863"/>
          <p14:tracePt t="106174" x="2312988" y="1312863"/>
          <p14:tracePt t="106182" x="2347913" y="1339850"/>
          <p14:tracePt t="106198" x="2374900" y="1366838"/>
          <p14:tracePt t="106206" x="2384425" y="1374775"/>
          <p14:tracePt t="106219" x="2411413" y="1384300"/>
          <p14:tracePt t="106236" x="2438400" y="1393825"/>
          <p14:tracePt t="106253" x="2455863" y="1401763"/>
          <p14:tracePt t="106254" x="2465388" y="1401763"/>
          <p14:tracePt t="106270" x="2482850" y="1401763"/>
          <p14:tracePt t="106286" x="2500313" y="1419225"/>
          <p14:tracePt t="106319" x="2509838" y="1419225"/>
          <p14:tracePt t="106336" x="2517775" y="1419225"/>
          <p14:tracePt t="106353" x="2536825" y="1428750"/>
          <p14:tracePt t="106386" x="2554288" y="1438275"/>
          <p14:tracePt t="106526" x="2562225" y="1438275"/>
          <p14:tracePt t="106646" x="2562225" y="1446213"/>
          <p14:tracePt t="106670" x="2571750" y="1455738"/>
          <p14:tracePt t="106678" x="2571750" y="1473200"/>
          <p14:tracePt t="112233" x="2581275" y="1482725"/>
          <p14:tracePt t="112417" x="2581275" y="1473200"/>
          <p14:tracePt t="112425" x="2562225" y="1438275"/>
          <p14:tracePt t="112433" x="2544763" y="1411288"/>
          <p14:tracePt t="112442" x="2527300" y="1366838"/>
          <p14:tracePt t="112458" x="2517775" y="1330325"/>
          <p14:tracePt t="112475" x="2509838" y="1285875"/>
          <p14:tracePt t="112491" x="2509838" y="1276350"/>
          <p14:tracePt t="112508" x="2562225" y="1303338"/>
          <p14:tracePt t="112525" x="2589213" y="1303338"/>
          <p14:tracePt t="112541" x="2616200" y="1322388"/>
          <p14:tracePt t="112649" x="2616200" y="1312863"/>
          <p14:tracePt t="112657" x="2571750" y="1285875"/>
          <p14:tracePt t="112665" x="2517775" y="1250950"/>
          <p14:tracePt t="112675" x="2490788" y="1223963"/>
          <p14:tracePt t="112692" x="2401888" y="1152525"/>
          <p14:tracePt t="112708" x="2357438" y="1133475"/>
          <p14:tracePt t="112725" x="2357438" y="1125538"/>
          <p14:tracePt t="112913" x="2357438" y="1143000"/>
          <p14:tracePt t="112921" x="2357438" y="1160463"/>
          <p14:tracePt t="112929" x="2357438" y="1187450"/>
          <p14:tracePt t="112942" x="2357438" y="1214438"/>
          <p14:tracePt t="112958" x="2357438" y="1276350"/>
          <p14:tracePt t="112975" x="2357438" y="1357313"/>
          <p14:tracePt t="112992" x="2393950" y="1446213"/>
          <p14:tracePt t="113009" x="2465388" y="1598613"/>
          <p14:tracePt t="113025" x="2517775" y="1697038"/>
          <p14:tracePt t="113042" x="2562225" y="1812925"/>
          <p14:tracePt t="113059" x="2589213" y="1893888"/>
          <p14:tracePt t="113075" x="2608263" y="2017713"/>
          <p14:tracePt t="113092" x="2616200" y="2108200"/>
          <p14:tracePt t="113109" x="2616200" y="2179638"/>
          <p14:tracePt t="113125" x="2616200" y="2241550"/>
          <p14:tracePt t="113142" x="2616200" y="2330450"/>
          <p14:tracePt t="113159" x="2616200" y="2393950"/>
          <p14:tracePt t="113175" x="2616200" y="2465388"/>
          <p14:tracePt t="113192" x="2616200" y="2527300"/>
          <p14:tracePt t="113209" x="2705100" y="2687638"/>
          <p14:tracePt t="113225" x="2786063" y="2786063"/>
          <p14:tracePt t="113242" x="2822575" y="2857500"/>
          <p14:tracePt t="113259" x="2847975" y="2894013"/>
          <p14:tracePt t="113276" x="2857500" y="2901950"/>
          <p14:tracePt t="113305" x="2867025" y="2901950"/>
          <p14:tracePt t="113329" x="2874963" y="2901950"/>
          <p14:tracePt t="113353" x="2874963" y="2894013"/>
          <p14:tracePt t="113361" x="2874963" y="2884488"/>
          <p14:tracePt t="113377" x="2874963" y="2874963"/>
          <p14:tracePt t="113466" x="2867025" y="2874963"/>
          <p14:tracePt t="113489" x="2857500" y="2874963"/>
          <p14:tracePt t="113497" x="2847975" y="2874963"/>
          <p14:tracePt t="113509" x="2840038" y="2874963"/>
          <p14:tracePt t="113526" x="2786063" y="2874963"/>
          <p14:tracePt t="113542" x="2751138" y="2874963"/>
          <p14:tracePt t="113559" x="2705100" y="2847975"/>
          <p14:tracePt t="113576" x="2697163" y="2847975"/>
          <p14:tracePt t="113609" x="2660650" y="2847975"/>
          <p14:tracePt t="113642" x="2643188" y="2847975"/>
          <p14:tracePt t="113681" x="2633663" y="2847975"/>
          <p14:tracePt t="113692" x="2625725" y="2857500"/>
          <p14:tracePt t="113709" x="2625725" y="2867025"/>
          <p14:tracePt t="113729" x="2616200" y="2867025"/>
          <p14:tracePt t="113753" x="2608263" y="2867025"/>
          <p14:tracePt t="113793" x="2598738" y="2867025"/>
          <p14:tracePt t="113801" x="2589213" y="2867025"/>
          <p14:tracePt t="113850" x="2581275" y="2867025"/>
          <p14:tracePt t="113897" x="2562225" y="2867025"/>
          <p14:tracePt t="113914" x="2554288" y="2867025"/>
          <p14:tracePt t="113921" x="2554288" y="2874963"/>
          <p14:tracePt t="113937" x="2536825" y="2874963"/>
          <p14:tracePt t="113945" x="2527300" y="2874963"/>
          <p14:tracePt t="113959" x="2527300" y="2884488"/>
          <p14:tracePt t="113976" x="2517775" y="2901950"/>
          <p14:tracePt t="113994" x="2509838" y="2901950"/>
          <p14:tracePt t="114017" x="2500313" y="2911475"/>
          <p14:tracePt t="114265" x="2500313" y="2919413"/>
          <p14:tracePt t="114505" x="2500313" y="2938463"/>
          <p14:tracePt t="114521" x="2509838" y="2938463"/>
          <p14:tracePt t="114530" x="2517775" y="2938463"/>
          <p14:tracePt t="114545" x="2527300" y="2938463"/>
          <p14:tracePt t="114561" x="2536825" y="2938463"/>
          <p14:tracePt t="114594" x="2544763" y="2938463"/>
          <p14:tracePt t="114617" x="2562225" y="2938463"/>
          <p14:tracePt t="114626" x="2562225" y="2946400"/>
          <p14:tracePt t="114634" x="2571750" y="2955925"/>
          <p14:tracePt t="114649" x="2598738" y="2955925"/>
          <p14:tracePt t="114660" x="2608263" y="2955925"/>
          <p14:tracePt t="114677" x="2633663" y="2955925"/>
          <p14:tracePt t="114693" x="2660650" y="2955925"/>
          <p14:tracePt t="114710" x="2670175" y="2955925"/>
          <p14:tracePt t="114727" x="2679700" y="2955925"/>
          <p14:tracePt t="114743" x="2687638" y="2955925"/>
          <p14:tracePt t="114938" x="2687638" y="2965450"/>
          <p14:tracePt t="114946" x="2527300" y="2982913"/>
          <p14:tracePt t="114954" x="2330450" y="3044825"/>
          <p14:tracePt t="114962" x="2160588" y="3116263"/>
          <p14:tracePt t="114977" x="2044700" y="3179763"/>
          <p14:tracePt t="114994" x="1911350" y="3214688"/>
          <p14:tracePt t="118251" x="1928813" y="3214688"/>
          <p14:tracePt t="118260" x="2017713" y="3187700"/>
          <p14:tracePt t="118267" x="2116138" y="3160713"/>
          <p14:tracePt t="118280" x="2286000" y="3143250"/>
          <p14:tracePt t="118296" x="2562225" y="3143250"/>
          <p14:tracePt t="118314" x="2705100" y="3143250"/>
          <p14:tracePt t="118330" x="2741613" y="3160713"/>
          <p14:tracePt t="118763" x="2714625" y="3170238"/>
          <p14:tracePt t="118771" x="2660650" y="3187700"/>
          <p14:tracePt t="118780" x="2633663" y="3197225"/>
          <p14:tracePt t="118797" x="2598738" y="3197225"/>
          <p14:tracePt t="118813" x="2581275" y="3197225"/>
          <p14:tracePt t="118830" x="2571750" y="3197225"/>
          <p14:tracePt t="118847" x="2562225" y="3197225"/>
          <p14:tracePt t="118864" x="2562225" y="3187700"/>
          <p14:tracePt t="118880" x="2562225" y="3179763"/>
          <p14:tracePt t="118897" x="2562225" y="3170238"/>
          <p14:tracePt t="118932" x="2562225" y="3152775"/>
          <p14:tracePt t="118947" x="2562225" y="3133725"/>
          <p14:tracePt t="118964" x="2509838" y="3108325"/>
          <p14:tracePt t="118981" x="2411413" y="3054350"/>
          <p14:tracePt t="118997" x="2312988" y="2928938"/>
          <p14:tracePt t="119014" x="2214563" y="2776538"/>
          <p14:tracePt t="119030" x="2108200" y="2581275"/>
          <p14:tracePt t="119047" x="1946275" y="2312988"/>
          <p14:tracePt t="119064" x="1822450" y="2054225"/>
          <p14:tracePt t="119081" x="1697038" y="1812925"/>
          <p14:tracePt t="119097" x="1581150" y="1660525"/>
          <p14:tracePt t="119114" x="1465263" y="1544638"/>
          <p14:tracePt t="119130" x="1347788" y="1446213"/>
          <p14:tracePt t="119147" x="1179513" y="1322388"/>
          <p14:tracePt t="119164" x="901700" y="1160463"/>
          <p14:tracePt t="119181" x="731838" y="1081088"/>
          <p14:tracePt t="119197" x="571500" y="1017588"/>
          <p14:tracePt t="119214" x="438150" y="946150"/>
          <p14:tracePt t="119230" x="339725" y="874713"/>
          <p14:tracePt t="119247" x="231775" y="803275"/>
          <p14:tracePt t="119264" x="142875" y="731838"/>
          <p14:tracePt t="119281" x="53975" y="669925"/>
          <p14:tracePt t="119297" x="26988" y="660400"/>
          <p14:tracePt t="119314" x="9525" y="642938"/>
          <p14:tracePt t="119347" x="0" y="642938"/>
          <p14:tracePt t="119380" x="9525" y="652463"/>
          <p14:tracePt t="119388" x="44450" y="679450"/>
          <p14:tracePt t="119397" x="80963" y="696913"/>
          <p14:tracePt t="119414" x="187325" y="758825"/>
          <p14:tracePt t="119431" x="285750" y="812800"/>
          <p14:tracePt t="119447" x="393700" y="893763"/>
          <p14:tracePt t="119464" x="490538" y="965200"/>
          <p14:tracePt t="119481" x="625475" y="1054100"/>
          <p14:tracePt t="119497" x="750888" y="1125538"/>
          <p14:tracePt t="119514" x="866775" y="1204913"/>
          <p14:tracePt t="119531" x="965200" y="1258888"/>
          <p14:tracePt t="119548" x="1071563" y="1330325"/>
          <p14:tracePt t="119564" x="1143000" y="1419225"/>
          <p14:tracePt t="119581" x="1258888" y="1509713"/>
          <p14:tracePt t="119597" x="1347788" y="1581150"/>
          <p14:tracePt t="119614" x="1428750" y="1633538"/>
          <p14:tracePt t="119631" x="1500188" y="1679575"/>
          <p14:tracePt t="119647" x="1562100" y="1724025"/>
          <p14:tracePt t="119664" x="1643063" y="1776413"/>
          <p14:tracePt t="119681" x="1731963" y="1830388"/>
          <p14:tracePt t="119698" x="1812925" y="1901825"/>
          <p14:tracePt t="119714" x="1911350" y="1973263"/>
          <p14:tracePt t="119731" x="2017713" y="2071688"/>
          <p14:tracePt t="119748" x="2187575" y="2205038"/>
          <p14:tracePt t="119764" x="2322513" y="2322513"/>
          <p14:tracePt t="119781" x="2509838" y="2465388"/>
          <p14:tracePt t="119798" x="2822575" y="2714625"/>
          <p14:tracePt t="119814" x="3276600" y="3071813"/>
          <p14:tracePt t="119831" x="3857625" y="3500438"/>
          <p14:tracePt t="119848" x="4483100" y="4037013"/>
          <p14:tracePt t="119864" x="5108575" y="4581525"/>
          <p14:tracePt t="119881" x="5491163" y="4902200"/>
          <p14:tracePt t="119898" x="5697538" y="5108575"/>
          <p14:tracePt t="119914" x="5857875" y="5286375"/>
          <p14:tracePt t="119931" x="6027738" y="5446713"/>
          <p14:tracePt t="119948" x="6276975" y="5688013"/>
          <p14:tracePt t="119964" x="6456363" y="5822950"/>
          <p14:tracePt t="119981" x="6599238" y="5946775"/>
          <p14:tracePt t="119998" x="6742113" y="6045200"/>
          <p14:tracePt t="120014" x="6858000" y="6116638"/>
          <p14:tracePt t="120031" x="6983413" y="6153150"/>
          <p14:tracePt t="120048" x="7081838" y="6170613"/>
          <p14:tracePt t="120065" x="7153275" y="6170613"/>
          <p14:tracePt t="120081" x="7242175" y="6170613"/>
          <p14:tracePt t="120098" x="7313613" y="6170613"/>
          <p14:tracePt t="120115" x="7340600" y="6170613"/>
          <p14:tracePt t="120131" x="7367588" y="6153150"/>
          <p14:tracePt t="120148" x="7385050" y="5991225"/>
          <p14:tracePt t="120165" x="7385050" y="5813425"/>
          <p14:tracePt t="120182" x="7385050" y="5634038"/>
          <p14:tracePt t="120198" x="7385050" y="5473700"/>
          <p14:tracePt t="120215" x="7412038" y="5322888"/>
          <p14:tracePt t="120231" x="7439025" y="5153025"/>
          <p14:tracePt t="120248" x="7466013" y="4983163"/>
          <p14:tracePt t="120265" x="7473950" y="4884738"/>
          <p14:tracePt t="120282" x="7473950" y="4803775"/>
          <p14:tracePt t="120298" x="7473950" y="4741863"/>
          <p14:tracePt t="120315" x="7473950" y="4652963"/>
          <p14:tracePt t="120332" x="7473950" y="4581525"/>
          <p14:tracePt t="120349" x="7446963" y="4465638"/>
          <p14:tracePt t="120365" x="7429500" y="4394200"/>
          <p14:tracePt t="120382" x="7348538" y="4322763"/>
          <p14:tracePt t="120398" x="7296150" y="4259263"/>
          <p14:tracePt t="120415" x="7197725" y="4160838"/>
          <p14:tracePt t="120432" x="7062788" y="4054475"/>
          <p14:tracePt t="120448" x="6919913" y="3990975"/>
          <p14:tracePt t="120465" x="6680200" y="3894138"/>
          <p14:tracePt t="120482" x="6348413" y="3822700"/>
          <p14:tracePt t="120498" x="5894388" y="3768725"/>
          <p14:tracePt t="120515" x="5286375" y="3679825"/>
          <p14:tracePt t="120532" x="4562475" y="3598863"/>
          <p14:tracePt t="120548" x="3633788" y="3509963"/>
          <p14:tracePt t="120565" x="3224213" y="3509963"/>
          <p14:tracePt t="120582" x="2938463" y="3509963"/>
          <p14:tracePt t="120598" x="2705100" y="3509963"/>
          <p14:tracePt t="120615" x="2517775" y="3509963"/>
          <p14:tracePt t="120632" x="2366963" y="3509963"/>
          <p14:tracePt t="120648" x="2170113" y="3536950"/>
          <p14:tracePt t="120665" x="1973263" y="3581400"/>
          <p14:tracePt t="120682" x="1803400" y="3652838"/>
          <p14:tracePt t="120698" x="1643063" y="3724275"/>
          <p14:tracePt t="120715" x="1490663" y="3795713"/>
          <p14:tracePt t="120732" x="1303338" y="3894138"/>
          <p14:tracePt t="120749" x="1204913" y="4010025"/>
          <p14:tracePt t="120765" x="1116013" y="4089400"/>
          <p14:tracePt t="120782" x="1036638" y="4179888"/>
          <p14:tracePt t="120799" x="973138" y="4295775"/>
          <p14:tracePt t="120815" x="955675" y="4411663"/>
          <p14:tracePt t="120832" x="955675" y="4545013"/>
          <p14:tracePt t="120849" x="1044575" y="4732338"/>
          <p14:tracePt t="120865" x="1196975" y="4911725"/>
          <p14:tracePt t="120882" x="1374775" y="5081588"/>
          <p14:tracePt t="120899" x="1527175" y="5259388"/>
          <p14:tracePt t="120915" x="1652588" y="5411788"/>
          <p14:tracePt t="120932" x="1776413" y="5554663"/>
          <p14:tracePt t="120949" x="1946275" y="5759450"/>
          <p14:tracePt t="120965" x="2116138" y="5894388"/>
          <p14:tracePt t="120982" x="2295525" y="6000750"/>
          <p14:tracePt t="120999" x="2490788" y="6116638"/>
          <p14:tracePt t="121015" x="2687638" y="6205538"/>
          <p14:tracePt t="121032" x="2874963" y="6286500"/>
          <p14:tracePt t="121049" x="2990850" y="6303963"/>
          <p14:tracePt t="121065" x="3062288" y="6340475"/>
          <p14:tracePt t="121082" x="3125788" y="6357938"/>
          <p14:tracePt t="121099" x="3187700" y="6357938"/>
          <p14:tracePt t="121115" x="3241675" y="6357938"/>
          <p14:tracePt t="121132" x="3286125" y="6357938"/>
          <p14:tracePt t="121149" x="3340100" y="6323013"/>
          <p14:tracePt t="121165" x="3367088" y="6296025"/>
          <p14:tracePt t="121182" x="3375025" y="6269038"/>
          <p14:tracePt t="121199" x="3384550" y="6242050"/>
          <p14:tracePt t="121216" x="3402013" y="6232525"/>
          <p14:tracePt t="121232" x="3429000" y="6215063"/>
          <p14:tracePt t="121249" x="3438525" y="6215063"/>
          <p14:tracePt t="121282" x="3438525" y="6188075"/>
          <p14:tracePt t="121299" x="3419475" y="6170613"/>
          <p14:tracePt t="121316" x="3384550" y="6153150"/>
          <p14:tracePt t="121333" x="3276600" y="6108700"/>
          <p14:tracePt t="121349" x="3133725" y="6072188"/>
          <p14:tracePt t="121366" x="2990850" y="6037263"/>
          <p14:tracePt t="121382" x="2867025" y="6037263"/>
          <p14:tracePt t="121399" x="2795588" y="6037263"/>
          <p14:tracePt t="121416" x="2705100" y="6037263"/>
          <p14:tracePt t="121432" x="2625725" y="6062663"/>
          <p14:tracePt t="121449" x="2527300" y="6072188"/>
          <p14:tracePt t="121466" x="2455863" y="6081713"/>
          <p14:tracePt t="121482" x="2374900" y="6089650"/>
          <p14:tracePt t="121499" x="2303463" y="6089650"/>
          <p14:tracePt t="121516" x="2251075" y="6089650"/>
          <p14:tracePt t="121533" x="2179638" y="6081713"/>
          <p14:tracePt t="121549" x="2152650" y="6045200"/>
          <p14:tracePt t="121566" x="2125663" y="6000750"/>
          <p14:tracePt t="121582" x="2116138" y="5946775"/>
          <p14:tracePt t="121599" x="2089150" y="5867400"/>
          <p14:tracePt t="121616" x="2081213" y="5822950"/>
          <p14:tracePt t="121633" x="2081213" y="5759450"/>
          <p14:tracePt t="121649" x="2098675" y="5670550"/>
          <p14:tracePt t="121666" x="2133600" y="5572125"/>
          <p14:tracePt t="121683" x="2133600" y="5429250"/>
          <p14:tracePt t="121699" x="2133600" y="5313363"/>
          <p14:tracePt t="121716" x="2133600" y="5170488"/>
          <p14:tracePt t="121733" x="2133600" y="4973638"/>
          <p14:tracePt t="121749" x="2133600" y="4848225"/>
          <p14:tracePt t="121766" x="2143125" y="4741863"/>
          <p14:tracePt t="121783" x="2170113" y="4625975"/>
          <p14:tracePt t="121799" x="2197100" y="4491038"/>
          <p14:tracePt t="121816" x="2232025" y="4384675"/>
          <p14:tracePt t="121833" x="2241550" y="4303713"/>
          <p14:tracePt t="121850" x="2276475" y="4205288"/>
          <p14:tracePt t="121866" x="2312988" y="4108450"/>
          <p14:tracePt t="121883" x="2339975" y="3983038"/>
          <p14:tracePt t="121899" x="2357438" y="3894138"/>
          <p14:tracePt t="121916" x="2384425" y="3724275"/>
          <p14:tracePt t="121933" x="2411413" y="3536950"/>
          <p14:tracePt t="121950" x="2411413" y="3455988"/>
          <p14:tracePt t="121966" x="2411413" y="3357563"/>
          <p14:tracePt t="121983" x="2411413" y="3313113"/>
          <p14:tracePt t="122000" x="2411413" y="3286125"/>
          <p14:tracePt t="122016" x="2411413" y="3276600"/>
          <p14:tracePt t="122093" x="2411413" y="3268663"/>
          <p14:tracePt t="122117" x="2401888" y="3268663"/>
          <p14:tracePt t="122125" x="2393950" y="3276600"/>
          <p14:tracePt t="122134" x="2393950" y="3286125"/>
          <p14:tracePt t="122150" x="2366963" y="3322638"/>
          <p14:tracePt t="122166" x="2357438" y="3357563"/>
          <p14:tracePt t="122183" x="2357438" y="3384550"/>
          <p14:tracePt t="122200" x="2357438" y="3438525"/>
          <p14:tracePt t="122216" x="2366963" y="3500438"/>
          <p14:tracePt t="122233" x="2482850" y="3571875"/>
          <p14:tracePt t="122250" x="2687638" y="3670300"/>
          <p14:tracePt t="122266" x="2911475" y="3759200"/>
          <p14:tracePt t="122283" x="3197225" y="3875088"/>
          <p14:tracePt t="122300" x="3473450" y="3965575"/>
          <p14:tracePt t="122316" x="3652838" y="4044950"/>
          <p14:tracePt t="122333" x="3751263" y="4098925"/>
          <p14:tracePt t="122350" x="3776663" y="4125913"/>
          <p14:tracePt t="122367" x="3786188" y="4133850"/>
          <p14:tracePt t="122384" x="3786188" y="4152900"/>
          <p14:tracePt t="122400" x="3795713" y="4170363"/>
          <p14:tracePt t="122417" x="3795713" y="4197350"/>
          <p14:tracePt t="122433" x="3795713" y="4205288"/>
          <p14:tracePt t="122450" x="3795713" y="4214813"/>
          <p14:tracePt t="122467" x="3795713" y="4251325"/>
          <p14:tracePt t="122483" x="3776663" y="4295775"/>
          <p14:tracePt t="122500" x="3741738" y="4367213"/>
          <p14:tracePt t="122517" x="3705225" y="4419600"/>
          <p14:tracePt t="122533" x="3670300" y="4438650"/>
          <p14:tracePt t="122550" x="3571875" y="4438650"/>
          <p14:tracePt t="122567" x="3348038" y="4367213"/>
          <p14:tracePt t="122583" x="2911475" y="4152900"/>
          <p14:tracePt t="122600" x="2276475" y="3840163"/>
          <p14:tracePt t="122617" x="1589088" y="3490913"/>
          <p14:tracePt t="122633" x="982663" y="3205163"/>
          <p14:tracePt t="122650" x="660400" y="2990850"/>
          <p14:tracePt t="122667" x="509588" y="2874963"/>
          <p14:tracePt t="122683" x="419100" y="2768600"/>
          <p14:tracePt t="122700" x="330200" y="2616200"/>
          <p14:tracePt t="122717" x="258763" y="2473325"/>
          <p14:tracePt t="122733" x="115888" y="2268538"/>
          <p14:tracePt t="122750" x="36513" y="2160588"/>
          <p14:tracePt t="122767" x="0" y="2027238"/>
          <p14:tracePt t="122784" x="0" y="1919288"/>
          <p14:tracePt t="122800" x="0" y="1741488"/>
          <p14:tracePt t="122817" x="0" y="1554163"/>
          <p14:tracePt t="122834" x="0" y="1303338"/>
          <p14:tracePt t="122850" x="0" y="1108075"/>
          <p14:tracePt t="122867" x="17463" y="1027113"/>
          <p14:tracePt t="122884" x="61913" y="973138"/>
          <p14:tracePt t="122900" x="88900" y="928688"/>
          <p14:tracePt t="122917" x="160338" y="812800"/>
          <p14:tracePt t="122934" x="179388" y="758825"/>
          <p14:tracePt t="122950" x="196850" y="731838"/>
          <p14:tracePt t="122967" x="214313" y="704850"/>
          <p14:tracePt t="122984" x="214313" y="696913"/>
          <p14:tracePt t="123000" x="231775" y="696913"/>
          <p14:tracePt t="123017" x="285750" y="687388"/>
          <p14:tracePt t="123034" x="401638" y="652463"/>
          <p14:tracePt t="123050" x="455613" y="608013"/>
          <p14:tracePt t="123067" x="465138" y="571500"/>
          <p14:tracePt t="123084" x="490538" y="509588"/>
          <p14:tracePt t="123100" x="500063" y="500063"/>
          <p14:tracePt t="123117" x="536575" y="482600"/>
          <p14:tracePt t="123134" x="544513" y="482600"/>
          <p14:tracePt t="123150" x="581025" y="490538"/>
          <p14:tracePt t="123167" x="633413" y="527050"/>
          <p14:tracePt t="123184" x="731838" y="598488"/>
          <p14:tracePt t="123200" x="822325" y="669925"/>
          <p14:tracePt t="123217" x="919163" y="731838"/>
          <p14:tracePt t="123234" x="982663" y="758825"/>
          <p14:tracePt t="123251" x="1036638" y="785813"/>
          <p14:tracePt t="123267" x="1089025" y="803275"/>
          <p14:tracePt t="123284" x="1116013" y="822325"/>
          <p14:tracePt t="123301" x="1125538" y="830263"/>
          <p14:tracePt t="123317" x="1169988" y="866775"/>
          <p14:tracePt t="123334" x="1241425" y="911225"/>
          <p14:tracePt t="123351" x="1312863" y="973138"/>
          <p14:tracePt t="123367" x="1393825" y="1017588"/>
          <p14:tracePt t="123384" x="1490663" y="1071563"/>
          <p14:tracePt t="123401" x="1544638" y="1108075"/>
          <p14:tracePt t="123418" x="1581150" y="1125538"/>
          <p14:tracePt t="123434" x="1616075" y="1133475"/>
          <p14:tracePt t="123510" x="1616075" y="1152525"/>
          <p14:tracePt t="123526" x="1616075" y="1179513"/>
          <p14:tracePt t="123534" x="1616075" y="1214438"/>
          <p14:tracePt t="123542" x="1616075" y="1258888"/>
          <p14:tracePt t="123551" x="1616075" y="1312863"/>
          <p14:tracePt t="123567" x="1616075" y="1473200"/>
          <p14:tracePt t="123584" x="1741488" y="1768475"/>
          <p14:tracePt t="123601" x="1874838" y="2081213"/>
          <p14:tracePt t="123618" x="2009775" y="2419350"/>
          <p14:tracePt t="123634" x="2232025" y="2901950"/>
          <p14:tracePt t="123651" x="2589213" y="3473450"/>
          <p14:tracePt t="123668" x="3071813" y="4224338"/>
          <p14:tracePt t="123684" x="3786188" y="5081588"/>
          <p14:tracePt t="123701" x="4562475" y="5786438"/>
          <p14:tracePt t="123718" x="5018088" y="6081713"/>
          <p14:tracePt t="123734" x="5037138" y="6099175"/>
          <p14:tracePt t="123751" x="5045075" y="6054725"/>
          <p14:tracePt t="123768" x="5000625" y="5929313"/>
          <p14:tracePt t="123784" x="4956175" y="5776913"/>
          <p14:tracePt t="123801" x="4929188" y="5705475"/>
          <p14:tracePt t="123818" x="4911725" y="5661025"/>
          <p14:tracePt t="123835" x="4894263" y="5634038"/>
          <p14:tracePt t="123851" x="4884738" y="5626100"/>
          <p14:tracePt t="123884" x="4867275" y="5724525"/>
          <p14:tracePt t="123901" x="4875213" y="5759450"/>
          <p14:tracePt t="123982" x="4884738" y="5768975"/>
          <p14:tracePt t="123990" x="4894263" y="57689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14" y="164309"/>
            <a:ext cx="5087799" cy="656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5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64"/>
    </mc:Choice>
    <mc:Fallback>
      <p:transition spd="slow" advTm="19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34" x="4902200" y="5768975"/>
          <p14:tracePt t="1958" x="4911725" y="5768975"/>
          <p14:tracePt t="1998" x="4875213" y="5768975"/>
          <p14:tracePt t="2006" x="4776788" y="5768975"/>
          <p14:tracePt t="2015" x="4660900" y="5768975"/>
          <p14:tracePt t="2032" x="4384675" y="5768975"/>
          <p14:tracePt t="2049" x="4160838" y="5759450"/>
          <p14:tracePt t="2066" x="4108450" y="5759450"/>
          <p14:tracePt t="2703" x="4116388" y="5759450"/>
          <p14:tracePt t="2711" x="4152900" y="5759450"/>
          <p14:tracePt t="2719" x="4179888" y="5759450"/>
          <p14:tracePt t="2733" x="4187825" y="5751513"/>
          <p14:tracePt t="2749" x="4232275" y="5751513"/>
          <p14:tracePt t="2766" x="4259263" y="5751513"/>
          <p14:tracePt t="2783" x="4313238" y="5751513"/>
          <p14:tracePt t="2800" x="4340225" y="5759450"/>
          <p14:tracePt t="2816" x="4446588" y="5840413"/>
          <p14:tracePt t="2833" x="4562475" y="5894388"/>
          <p14:tracePt t="2850" x="4697413" y="5929313"/>
          <p14:tracePt t="2866" x="4830763" y="5929313"/>
          <p14:tracePt t="2883" x="4938713" y="5929313"/>
          <p14:tracePt t="2900" x="5099050" y="5902325"/>
          <p14:tracePt t="2916" x="5411788" y="5724525"/>
          <p14:tracePt t="2933" x="5608638" y="5545138"/>
          <p14:tracePt t="2950" x="5751513" y="5375275"/>
          <p14:tracePt t="2967" x="5840413" y="5197475"/>
          <p14:tracePt t="2983" x="5848350" y="5089525"/>
          <p14:tracePt t="3000" x="5848350" y="4991100"/>
          <p14:tracePt t="3016" x="5867400" y="4867275"/>
          <p14:tracePt t="3033" x="5894388" y="4759325"/>
          <p14:tracePt t="3050" x="5902325" y="4643438"/>
          <p14:tracePt t="3066" x="5938838" y="4562475"/>
          <p14:tracePt t="3083" x="5938838" y="4510088"/>
          <p14:tracePt t="3100" x="5956300" y="4491038"/>
          <p14:tracePt t="3116" x="5973763" y="4438650"/>
          <p14:tracePt t="3133" x="5991225" y="4402138"/>
          <p14:tracePt t="3150" x="6000750" y="4375150"/>
          <p14:tracePt t="3167" x="6010275" y="4348163"/>
          <p14:tracePt t="3183" x="6018213" y="4322763"/>
          <p14:tracePt t="3200" x="6018213" y="4313238"/>
          <p14:tracePt t="3217" x="6027738" y="4303713"/>
          <p14:tracePt t="3233" x="6027738" y="4295775"/>
          <p14:tracePt t="3250" x="6027738" y="4286250"/>
          <p14:tracePt t="3367" x="6027738" y="4295775"/>
          <p14:tracePt t="3423" x="6027738" y="4303713"/>
          <p14:tracePt t="3527" x="6018213" y="4303713"/>
          <p14:tracePt t="3551" x="6010275" y="4303713"/>
          <p14:tracePt t="3575" x="6000750" y="4303713"/>
          <p14:tracePt t="3591" x="5991225" y="4313238"/>
          <p14:tracePt t="3607" x="5983288" y="4313238"/>
          <p14:tracePt t="3623" x="5973763" y="4313238"/>
          <p14:tracePt t="3647" x="5965825" y="4322763"/>
          <p14:tracePt t="4151" x="5965825" y="4330700"/>
          <p14:tracePt t="4159" x="5956300" y="4348163"/>
          <p14:tracePt t="4168" x="5946775" y="4367213"/>
          <p14:tracePt t="4184" x="5946775" y="4411663"/>
          <p14:tracePt t="4201" x="5938838" y="4411663"/>
          <p14:tracePt t="4234" x="5938838" y="4419600"/>
          <p14:tracePt t="4251" x="5938838" y="4429125"/>
          <p14:tracePt t="4267" x="5938838" y="4446588"/>
          <p14:tracePt t="4284" x="5929313" y="4465638"/>
          <p14:tracePt t="4343" x="5929313" y="4473575"/>
          <p14:tracePt t="4359" x="5919788" y="4483100"/>
          <p14:tracePt t="4383" x="5919788" y="4491038"/>
          <p14:tracePt t="4415" x="5919788" y="4500563"/>
          <p14:tracePt t="4432" x="5919788" y="4510088"/>
          <p14:tracePt t="4455" x="5919788" y="4518025"/>
          <p14:tracePt t="4487" x="5919788" y="4527550"/>
          <p14:tracePt t="4496" x="5911850" y="4527550"/>
          <p14:tracePt t="4992" x="5911850" y="4537075"/>
          <p14:tracePt t="5000" x="5894388" y="4537075"/>
          <p14:tracePt t="5008" x="5884863" y="4537075"/>
          <p14:tracePt t="5018" x="5857875" y="4537075"/>
          <p14:tracePt t="5035" x="5830888" y="4537075"/>
          <p14:tracePt t="5052" x="5803900" y="4545013"/>
          <p14:tracePt t="5068" x="5795963" y="4545013"/>
          <p14:tracePt t="5085" x="5776913" y="4545013"/>
          <p14:tracePt t="5102" x="5776913" y="4554538"/>
          <p14:tracePt t="5936" x="5768975" y="4554538"/>
          <p14:tracePt t="5944" x="5751513" y="4554538"/>
          <p14:tracePt t="5953" x="5741988" y="4554538"/>
          <p14:tracePt t="5969" x="5715000" y="4572000"/>
          <p14:tracePt t="5986" x="5697538" y="4581525"/>
          <p14:tracePt t="6002" x="5661025" y="4589463"/>
          <p14:tracePt t="6019" x="5643563" y="4608513"/>
          <p14:tracePt t="6052" x="5643563" y="4616450"/>
          <p14:tracePt t="6416" x="5643563" y="4625975"/>
          <p14:tracePt t="6432" x="5634038" y="4633913"/>
          <p14:tracePt t="7353" x="5616575" y="4633913"/>
          <p14:tracePt t="7361" x="5599113" y="4633913"/>
          <p14:tracePt t="7370" x="5589588" y="4633913"/>
          <p14:tracePt t="7387" x="5581650" y="4589463"/>
          <p14:tracePt t="7403" x="5581650" y="4527550"/>
          <p14:tracePt t="7420" x="5581650" y="4491038"/>
          <p14:tracePt t="7437" x="5581650" y="4465638"/>
          <p14:tracePt t="7453" x="5581650" y="4438650"/>
          <p14:tracePt t="7470" x="5589588" y="4429125"/>
          <p14:tracePt t="7487" x="5589588" y="4419600"/>
          <p14:tracePt t="7504" x="5589588" y="4402138"/>
          <p14:tracePt t="7520" x="5589588" y="4367213"/>
          <p14:tracePt t="7537" x="5589588" y="4330700"/>
          <p14:tracePt t="7553" x="5589588" y="4286250"/>
          <p14:tracePt t="7587" x="5589588" y="4259263"/>
          <p14:tracePt t="7620" x="5589588" y="4241800"/>
          <p14:tracePt t="7637" x="5589588" y="4224338"/>
          <p14:tracePt t="7654" x="5589588" y="4205288"/>
          <p14:tracePt t="7670" x="5589588" y="4187825"/>
          <p14:tracePt t="7687" x="5562600" y="4160838"/>
          <p14:tracePt t="7704" x="5527675" y="4133850"/>
          <p14:tracePt t="7721" x="5367338" y="4062413"/>
          <p14:tracePt t="7737" x="5224463" y="4017963"/>
          <p14:tracePt t="7754" x="5099050" y="3973513"/>
          <p14:tracePt t="7770" x="4983163" y="3919538"/>
          <p14:tracePt t="7787" x="4857750" y="3840163"/>
          <p14:tracePt t="7804" x="4768850" y="3786188"/>
          <p14:tracePt t="7821" x="4714875" y="3751263"/>
          <p14:tracePt t="7837" x="4697413" y="3724275"/>
          <p14:tracePt t="7854" x="4652963" y="3679825"/>
          <p14:tracePt t="7871" x="4598988" y="3616325"/>
          <p14:tracePt t="7887" x="4537075" y="3544888"/>
          <p14:tracePt t="7904" x="4419600" y="3438525"/>
          <p14:tracePt t="7921" x="4295775" y="3330575"/>
          <p14:tracePt t="7937" x="4037013" y="3108325"/>
          <p14:tracePt t="7954" x="3867150" y="2965450"/>
          <p14:tracePt t="7971" x="3751263" y="2795588"/>
          <p14:tracePt t="7987" x="3633788" y="2616200"/>
          <p14:tracePt t="8004" x="3527425" y="2438400"/>
          <p14:tracePt t="8021" x="3455988" y="2268538"/>
          <p14:tracePt t="8037" x="3384550" y="2108200"/>
          <p14:tracePt t="8054" x="3303588" y="1955800"/>
          <p14:tracePt t="8071" x="3197225" y="1785938"/>
          <p14:tracePt t="8087" x="3125788" y="1633538"/>
          <p14:tracePt t="8104" x="3027363" y="1500188"/>
          <p14:tracePt t="8121" x="2901950" y="1339850"/>
          <p14:tracePt t="8137" x="2822575" y="1231900"/>
          <p14:tracePt t="8154" x="2741613" y="1143000"/>
          <p14:tracePt t="8171" x="2687638" y="1081088"/>
          <p14:tracePt t="8187" x="2633663" y="1000125"/>
          <p14:tracePt t="8204" x="2571750" y="901700"/>
          <p14:tracePt t="8221" x="2536825" y="847725"/>
          <p14:tracePt t="8237" x="2509838" y="803275"/>
          <p14:tracePt t="8254" x="2419350" y="741363"/>
          <p14:tracePt t="8271" x="2339975" y="687388"/>
          <p14:tracePt t="8287" x="2232025" y="625475"/>
          <p14:tracePt t="8304" x="2133600" y="544513"/>
          <p14:tracePt t="8321" x="2044700" y="473075"/>
          <p14:tracePt t="8338" x="1973263" y="446088"/>
          <p14:tracePt t="8354" x="1911350" y="428625"/>
          <p14:tracePt t="8371" x="1884363" y="401638"/>
          <p14:tracePt t="8388" x="1857375" y="401638"/>
          <p14:tracePt t="8404" x="1822450" y="374650"/>
          <p14:tracePt t="8421" x="1776413" y="347663"/>
          <p14:tracePt t="8438" x="1741488" y="330200"/>
          <p14:tracePt t="8454" x="1731963" y="330200"/>
          <p14:tracePt t="8471" x="1714500" y="322263"/>
          <p14:tracePt t="8488" x="1714500" y="312738"/>
          <p14:tracePt t="8561" x="1704975" y="312738"/>
          <p14:tracePt t="8594" x="1697038" y="312738"/>
          <p14:tracePt t="8634" x="1687513" y="312738"/>
          <p14:tracePt t="8642" x="1687513" y="322263"/>
          <p14:tracePt t="8650" x="1687513" y="330200"/>
          <p14:tracePt t="8666" x="1679575" y="339725"/>
          <p14:tracePt t="8690" x="1670050" y="357188"/>
          <p14:tracePt t="8706" x="1670050" y="366713"/>
          <p14:tracePt t="8714" x="1670050" y="384175"/>
          <p14:tracePt t="8722" x="1670050" y="401638"/>
          <p14:tracePt t="8738" x="1670050" y="455613"/>
          <p14:tracePt t="8755" x="1670050" y="490538"/>
          <p14:tracePt t="8771" x="1687513" y="544513"/>
          <p14:tracePt t="8788" x="1687513" y="581025"/>
          <p14:tracePt t="8805" x="1687513" y="598488"/>
          <p14:tracePt t="8821" x="1687513" y="608013"/>
          <p14:tracePt t="8838" x="1687513" y="633413"/>
          <p14:tracePt t="8855" x="1687513" y="642938"/>
          <p14:tracePt t="8871" x="1687513" y="652463"/>
          <p14:tracePt t="8888" x="1687513" y="660400"/>
          <p14:tracePt t="8905" x="1679575" y="660400"/>
          <p14:tracePt t="8922" x="1679575" y="669925"/>
          <p14:tracePt t="8938" x="1670050" y="669925"/>
          <p14:tracePt t="8971" x="1660525" y="669925"/>
          <p14:tracePt t="9042" x="1660525" y="660400"/>
          <p14:tracePt t="9058" x="1660525" y="652463"/>
          <p14:tracePt t="9082" x="1652588" y="642938"/>
          <p14:tracePt t="9098" x="1652588" y="633413"/>
          <p14:tracePt t="9106" x="1652588" y="625475"/>
          <p14:tracePt t="9114" x="1643063" y="615950"/>
          <p14:tracePt t="9194" x="1633538" y="608013"/>
          <p14:tracePt t="9234" x="1616075" y="598488"/>
          <p14:tracePt t="9266" x="1616075" y="588963"/>
          <p14:tracePt t="9274" x="1608138" y="581025"/>
          <p14:tracePt t="9482" x="1608138" y="571500"/>
          <p14:tracePt t="9506" x="1608138" y="561975"/>
          <p14:tracePt t="9514" x="1608138" y="554038"/>
          <p14:tracePt t="9522" x="1608138" y="544513"/>
          <p14:tracePt t="9539" x="1608138" y="536575"/>
          <p14:tracePt t="9570" x="1608138" y="517525"/>
          <p14:tracePt t="9786" x="1598613" y="509588"/>
          <p14:tracePt t="9794" x="1589088" y="509588"/>
          <p14:tracePt t="9834" x="1581150" y="517525"/>
          <p14:tracePt t="9866" x="1571625" y="517525"/>
          <p14:tracePt t="9874" x="1554163" y="517525"/>
          <p14:tracePt t="9890" x="1544638" y="517525"/>
          <p14:tracePt t="9898" x="1544638" y="527050"/>
          <p14:tracePt t="9906" x="1544638" y="536575"/>
          <p14:tracePt t="9923" x="1544638" y="554038"/>
          <p14:tracePt t="9986" x="1544638" y="561975"/>
          <p14:tracePt t="9994" x="1544638" y="571500"/>
          <p14:tracePt t="10282" x="1544638" y="581025"/>
          <p14:tracePt t="10290" x="1544638" y="588963"/>
          <p14:tracePt t="10307" x="1544638" y="598488"/>
          <p14:tracePt t="10330" x="1544638" y="608013"/>
          <p14:tracePt t="10338" x="1544638" y="615950"/>
          <p14:tracePt t="10346" x="1544638" y="625475"/>
          <p14:tracePt t="10362" x="1544638" y="642938"/>
          <p14:tracePt t="10386" x="1544638" y="660400"/>
          <p14:tracePt t="10394" x="1544638" y="669925"/>
          <p14:tracePt t="10406" x="1544638" y="679450"/>
          <p14:tracePt t="10458" x="1544638" y="687388"/>
          <p14:tracePt t="10531" x="1554163" y="704850"/>
          <p14:tracePt t="10555" x="1562100" y="714375"/>
          <p14:tracePt t="10579" x="1571625" y="731838"/>
          <p14:tracePt t="10594" x="1581150" y="731838"/>
          <p14:tracePt t="10618" x="1581150" y="750888"/>
          <p14:tracePt t="10627" x="1589088" y="750888"/>
          <p14:tracePt t="10634" x="1589088" y="758825"/>
          <p14:tracePt t="10659" x="1598613" y="758825"/>
          <p14:tracePt t="10667" x="1608138" y="768350"/>
          <p14:tracePt t="11002" x="1608138" y="776288"/>
          <p14:tracePt t="11011" x="1608138" y="785813"/>
          <p14:tracePt t="11043" x="1608138" y="795338"/>
          <p14:tracePt t="11051" x="1608138" y="803275"/>
          <p14:tracePt t="11059" x="1608138" y="812800"/>
          <p14:tracePt t="11075" x="1608138" y="822325"/>
          <p14:tracePt t="11090" x="1608138" y="830263"/>
          <p14:tracePt t="11107" x="1608138" y="866775"/>
          <p14:tracePt t="11140" x="1608138" y="893763"/>
          <p14:tracePt t="11173" x="1598613" y="901700"/>
          <p14:tracePt t="11931" x="1589088" y="901700"/>
          <p14:tracePt t="11955" x="1581150" y="901700"/>
          <p14:tracePt t="11971" x="1571625" y="901700"/>
          <p14:tracePt t="11987" x="1571625" y="893763"/>
          <p14:tracePt t="12003" x="1554163" y="874713"/>
          <p14:tracePt t="12019" x="1544638" y="866775"/>
          <p14:tracePt t="12035" x="1536700" y="857250"/>
          <p14:tracePt t="12051" x="1527175" y="847725"/>
          <p14:tracePt t="12059" x="1527175" y="839788"/>
          <p14:tracePt t="12075" x="1517650" y="830263"/>
          <p14:tracePt t="12115" x="1517650" y="812800"/>
          <p14:tracePt t="12139" x="1517650" y="803275"/>
          <p14:tracePt t="12155" x="1517650" y="795338"/>
          <p14:tracePt t="12163" x="1527175" y="785813"/>
          <p14:tracePt t="12179" x="1527175" y="776288"/>
          <p14:tracePt t="12203" x="1536700" y="758825"/>
          <p14:tracePt t="12211" x="1536700" y="750888"/>
          <p14:tracePt t="12224" x="1536700" y="741363"/>
          <p14:tracePt t="12241" x="1536700" y="731838"/>
          <p14:tracePt t="12258" x="1536700" y="723900"/>
          <p14:tracePt t="12274" x="1536700" y="696913"/>
          <p14:tracePt t="12291" x="1536700" y="669925"/>
          <p14:tracePt t="12308" x="1536700" y="652463"/>
          <p14:tracePt t="12324" x="1536700" y="625475"/>
          <p14:tracePt t="12341" x="1536700" y="615950"/>
          <p14:tracePt t="12358" x="1536700" y="598488"/>
          <p14:tracePt t="12374" x="1536700" y="588963"/>
          <p14:tracePt t="12391" x="1536700" y="581025"/>
          <p14:tracePt t="12408" x="1527175" y="554038"/>
          <p14:tracePt t="12443" x="1517650" y="554038"/>
          <p14:tracePt t="12467" x="1517650" y="544513"/>
          <p14:tracePt t="12532" x="1509713" y="536575"/>
          <p14:tracePt t="12571" x="1509713" y="527050"/>
          <p14:tracePt t="12587" x="1490663" y="527050"/>
          <p14:tracePt t="12611" x="1490663" y="517525"/>
          <p14:tracePt t="12627" x="1482725" y="500063"/>
          <p14:tracePt t="12643" x="1482725" y="482600"/>
          <p14:tracePt t="12651" x="1473200" y="473075"/>
          <p14:tracePt t="12659" x="1473200" y="465138"/>
          <p14:tracePt t="12675" x="1473200" y="455613"/>
          <p14:tracePt t="12691" x="1473200" y="419100"/>
          <p14:tracePt t="12708" x="1473200" y="401638"/>
          <p14:tracePt t="12725" x="1473200" y="393700"/>
          <p14:tracePt t="17422" x="1536700" y="0"/>
          <p14:tracePt t="17430" x="1544638" y="0"/>
          <p14:tracePt t="17438" x="1562100" y="0"/>
          <p14:tracePt t="17446" x="1571625" y="0"/>
          <p14:tracePt t="17462" x="1608138" y="0"/>
          <p14:tracePt t="17479" x="1625600" y="0"/>
          <p14:tracePt t="17496" x="1633538" y="0"/>
          <p14:tracePt t="17512" x="1670050" y="0"/>
          <p14:tracePt t="17529" x="1697038" y="0"/>
          <p14:tracePt t="17545" x="1731963" y="0"/>
          <p14:tracePt t="17562" x="1751013" y="0"/>
          <p14:tracePt t="17579" x="1795463" y="0"/>
          <p14:tracePt t="17596" x="1812925" y="0"/>
          <p14:tracePt t="17612" x="1822450" y="0"/>
          <p14:tracePt t="17629" x="1847850" y="0"/>
          <p14:tracePt t="17702" x="1830388" y="0"/>
          <p14:tracePt t="17710" x="1803400" y="26988"/>
          <p14:tracePt t="17718" x="1785938" y="26988"/>
          <p14:tracePt t="17729" x="1776413" y="36513"/>
          <p14:tracePt t="17746" x="1751013" y="53975"/>
          <p14:tracePt t="17762" x="1731963" y="61913"/>
          <p14:tracePt t="17779" x="1714500" y="71438"/>
          <p14:tracePt t="17796" x="1704975" y="80963"/>
          <p14:tracePt t="17830" x="1697038" y="80963"/>
          <p14:tracePt t="17846" x="1687513" y="80963"/>
          <p14:tracePt t="17862" x="1670050" y="71438"/>
          <p14:tracePt t="17879" x="1633538" y="53975"/>
          <p14:tracePt t="17896" x="1625600" y="53975"/>
          <p14:tracePt t="17913" x="1608138" y="53975"/>
          <p14:tracePt t="17929" x="1589088" y="53975"/>
          <p14:tracePt t="17946" x="1581150" y="53975"/>
          <p14:tracePt t="17962" x="1562100" y="53975"/>
          <p14:tracePt t="17979" x="1554163" y="53975"/>
          <p14:tracePt t="17996" x="1544638" y="53975"/>
          <p14:tracePt t="18030" x="1536700" y="53975"/>
          <p14:tracePt t="18046" x="1527175" y="53975"/>
          <p14:tracePt t="18800" x="1411288" y="1333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|4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|18.3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1865</TotalTime>
  <Words>102</Words>
  <Application>Microsoft Office PowerPoint</Application>
  <PresentationFormat>Ecrã Panorâmico</PresentationFormat>
  <Paragraphs>42</Paragraphs>
  <Slides>9</Slides>
  <Notes>0</Notes>
  <HiddenSlides>0</HiddenSlides>
  <MMClips>9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Kátia Susana Farias Dourado</dc:creator>
  <cp:lastModifiedBy>Kátia Susana Farias Dourado</cp:lastModifiedBy>
  <cp:revision>32</cp:revision>
  <dcterms:created xsi:type="dcterms:W3CDTF">2016-12-14T11:39:03Z</dcterms:created>
  <dcterms:modified xsi:type="dcterms:W3CDTF">2016-12-19T18:03:38Z</dcterms:modified>
</cp:coreProperties>
</file>